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Sarabun"/>
      <p:regular r:id="rId15"/>
      <p:bold r:id="rId16"/>
      <p:italic r:id="rId17"/>
      <p:boldItalic r:id="rId18"/>
    </p:embeddedFont>
    <p:embeddedFont>
      <p:font typeface="Montserrat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11" Type="http://schemas.openxmlformats.org/officeDocument/2006/relationships/slide" Target="slides/slide6.xml"/><Relationship Id="rId22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21" Type="http://schemas.openxmlformats.org/officeDocument/2006/relationships/font" Target="fonts/Montserrat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Sarabun-regular.fntdata"/><Relationship Id="rId14" Type="http://schemas.openxmlformats.org/officeDocument/2006/relationships/slide" Target="slides/slide9.xml"/><Relationship Id="rId17" Type="http://schemas.openxmlformats.org/officeDocument/2006/relationships/font" Target="fonts/Sarabun-italic.fntdata"/><Relationship Id="rId16" Type="http://schemas.openxmlformats.org/officeDocument/2006/relationships/font" Target="fonts/Sarabun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regular.fntdata"/><Relationship Id="rId6" Type="http://schemas.openxmlformats.org/officeDocument/2006/relationships/slide" Target="slides/slide1.xml"/><Relationship Id="rId18" Type="http://schemas.openxmlformats.org/officeDocument/2006/relationships/font" Target="fonts/Sarabun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385da988a_0_1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5385da988a_0_19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385da988a_0_1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5385da988a_0_19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385da988a_0_2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5385da988a_0_29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385da988a_0_2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5385da988a_0_20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389aaa29a_7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5389aaa29a_7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385da988a_0_2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5385da988a_0_20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385da988a_0_29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5385da988a_0_29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385da988a_0_20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5385da988a_0_20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385da988a_0_2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5385da988a_0_21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4" name="Google Shape;54;p13"/>
          <p:cNvGrpSpPr/>
          <p:nvPr/>
        </p:nvGrpSpPr>
        <p:grpSpPr>
          <a:xfrm>
            <a:off x="5088481" y="1205166"/>
            <a:ext cx="3195854" cy="3006455"/>
            <a:chOff x="7483941" y="1335935"/>
            <a:chExt cx="3560841" cy="3349811"/>
          </a:xfrm>
        </p:grpSpPr>
        <p:sp>
          <p:nvSpPr>
            <p:cNvPr id="55" name="Google Shape;55;p13"/>
            <p:cNvSpPr/>
            <p:nvPr/>
          </p:nvSpPr>
          <p:spPr>
            <a:xfrm>
              <a:off x="7483941" y="3010709"/>
              <a:ext cx="1651361" cy="1674904"/>
            </a:xfrm>
            <a:custGeom>
              <a:rect b="b" l="l" r="r" t="t"/>
              <a:pathLst>
                <a:path extrusionOk="0" h="921543" w="908589">
                  <a:moveTo>
                    <a:pt x="908590" y="921544"/>
                  </a:moveTo>
                  <a:lnTo>
                    <a:pt x="0" y="921544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501777" y="0"/>
                    <a:pt x="908590" y="406813"/>
                    <a:pt x="908590" y="908590"/>
                  </a:cubicBezTo>
                  <a:lnTo>
                    <a:pt x="908590" y="921544"/>
                  </a:lnTo>
                  <a:close/>
                </a:path>
              </a:pathLst>
            </a:custGeom>
            <a:solidFill>
              <a:srgbClr val="FF624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7483941" y="1335935"/>
              <a:ext cx="3560841" cy="3349811"/>
            </a:xfrm>
            <a:custGeom>
              <a:rect b="b" l="l" r="r" t="t"/>
              <a:pathLst>
                <a:path extrusionOk="0" h="1843087" w="1959197">
                  <a:moveTo>
                    <a:pt x="1037653" y="1843088"/>
                  </a:moveTo>
                  <a:lnTo>
                    <a:pt x="921544" y="1843088"/>
                  </a:lnTo>
                  <a:cubicBezTo>
                    <a:pt x="412528" y="1843088"/>
                    <a:pt x="0" y="1430464"/>
                    <a:pt x="0" y="921544"/>
                  </a:cubicBezTo>
                  <a:lnTo>
                    <a:pt x="0" y="921544"/>
                  </a:lnTo>
                  <a:cubicBezTo>
                    <a:pt x="0" y="412623"/>
                    <a:pt x="412623" y="0"/>
                    <a:pt x="921544" y="0"/>
                  </a:cubicBezTo>
                  <a:lnTo>
                    <a:pt x="1959197" y="0"/>
                  </a:lnTo>
                  <a:lnTo>
                    <a:pt x="1959197" y="921544"/>
                  </a:lnTo>
                  <a:cubicBezTo>
                    <a:pt x="1959197" y="1430464"/>
                    <a:pt x="1546670" y="1843088"/>
                    <a:pt x="1037653" y="1843088"/>
                  </a:cubicBezTo>
                  <a:close/>
                </a:path>
              </a:pathLst>
            </a:custGeom>
            <a:solidFill>
              <a:srgbClr val="FFC94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57" name="Google Shape;57;p13"/>
          <p:cNvSpPr/>
          <p:nvPr/>
        </p:nvSpPr>
        <p:spPr>
          <a:xfrm>
            <a:off x="8283375" y="1126847"/>
            <a:ext cx="860299" cy="860299"/>
          </a:xfrm>
          <a:custGeom>
            <a:rect b="b" l="l" r="r" t="t"/>
            <a:pathLst>
              <a:path extrusionOk="0" h="631412" w="631412">
                <a:moveTo>
                  <a:pt x="0" y="0"/>
                </a:moveTo>
                <a:lnTo>
                  <a:pt x="631412" y="0"/>
                </a:lnTo>
                <a:lnTo>
                  <a:pt x="631412" y="631412"/>
                </a:lnTo>
                <a:lnTo>
                  <a:pt x="0" y="631412"/>
                </a:lnTo>
                <a:close/>
              </a:path>
            </a:pathLst>
          </a:custGeom>
          <a:solidFill>
            <a:srgbClr val="FFC94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0" y="4572501"/>
            <a:ext cx="654082" cy="603857"/>
          </a:xfrm>
          <a:custGeom>
            <a:rect b="b" l="l" r="r" t="t"/>
            <a:pathLst>
              <a:path extrusionOk="0" h="443198" w="480060">
                <a:moveTo>
                  <a:pt x="0" y="0"/>
                </a:moveTo>
                <a:lnTo>
                  <a:pt x="480060" y="0"/>
                </a:lnTo>
                <a:lnTo>
                  <a:pt x="480060" y="443198"/>
                </a:lnTo>
                <a:lnTo>
                  <a:pt x="0" y="443198"/>
                </a:lnTo>
                <a:close/>
              </a:path>
            </a:pathLst>
          </a:custGeom>
          <a:solidFill>
            <a:srgbClr val="FFC94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2997584" y="33088"/>
            <a:ext cx="327040" cy="301863"/>
          </a:xfrm>
          <a:custGeom>
            <a:rect b="b" l="l" r="r" t="t"/>
            <a:pathLst>
              <a:path extrusionOk="0" h="221551" w="240029">
                <a:moveTo>
                  <a:pt x="0" y="0"/>
                </a:moveTo>
                <a:lnTo>
                  <a:pt x="240030" y="0"/>
                </a:lnTo>
                <a:lnTo>
                  <a:pt x="240030" y="221552"/>
                </a:lnTo>
                <a:lnTo>
                  <a:pt x="0" y="221552"/>
                </a:lnTo>
                <a:close/>
              </a:path>
            </a:pathLst>
          </a:custGeom>
          <a:solidFill>
            <a:srgbClr val="FFC94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0" y="1817430"/>
            <a:ext cx="327041" cy="301863"/>
          </a:xfrm>
          <a:custGeom>
            <a:rect b="b" l="l" r="r" t="t"/>
            <a:pathLst>
              <a:path extrusionOk="0" h="221551" w="240030">
                <a:moveTo>
                  <a:pt x="0" y="0"/>
                </a:moveTo>
                <a:lnTo>
                  <a:pt x="240030" y="0"/>
                </a:lnTo>
                <a:lnTo>
                  <a:pt x="240030" y="221552"/>
                </a:lnTo>
                <a:lnTo>
                  <a:pt x="0" y="221552"/>
                </a:lnTo>
                <a:close/>
              </a:path>
            </a:pathLst>
          </a:custGeom>
          <a:solidFill>
            <a:srgbClr val="9DDD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8283375" y="1126847"/>
            <a:ext cx="860299" cy="860299"/>
          </a:xfrm>
          <a:custGeom>
            <a:rect b="b" l="l" r="r" t="t"/>
            <a:pathLst>
              <a:path extrusionOk="0" h="631412" w="631412">
                <a:moveTo>
                  <a:pt x="631412" y="631412"/>
                </a:moveTo>
                <a:lnTo>
                  <a:pt x="0" y="631412"/>
                </a:lnTo>
                <a:lnTo>
                  <a:pt x="0" y="0"/>
                </a:lnTo>
                <a:lnTo>
                  <a:pt x="0" y="0"/>
                </a:lnTo>
                <a:cubicBezTo>
                  <a:pt x="348710" y="0"/>
                  <a:pt x="631412" y="282702"/>
                  <a:pt x="631412" y="631412"/>
                </a:cubicBezTo>
                <a:lnTo>
                  <a:pt x="631412" y="631412"/>
                </a:lnTo>
                <a:close/>
              </a:path>
            </a:pathLst>
          </a:custGeom>
          <a:solidFill>
            <a:srgbClr val="FF624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" name="Google Shape;62;p13"/>
          <p:cNvSpPr/>
          <p:nvPr/>
        </p:nvSpPr>
        <p:spPr>
          <a:xfrm>
            <a:off x="3324749" y="33088"/>
            <a:ext cx="582574" cy="582574"/>
          </a:xfrm>
          <a:custGeom>
            <a:rect b="b" l="l" r="r" t="t"/>
            <a:pathLst>
              <a:path extrusionOk="0" h="427577" w="427577">
                <a:moveTo>
                  <a:pt x="0" y="0"/>
                </a:moveTo>
                <a:lnTo>
                  <a:pt x="0" y="427577"/>
                </a:lnTo>
                <a:lnTo>
                  <a:pt x="0" y="427577"/>
                </a:lnTo>
                <a:cubicBezTo>
                  <a:pt x="236125" y="427577"/>
                  <a:pt x="427577" y="236125"/>
                  <a:pt x="427577" y="0"/>
                </a:cubicBezTo>
                <a:lnTo>
                  <a:pt x="42757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624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3"/>
          <p:cNvSpPr/>
          <p:nvPr/>
        </p:nvSpPr>
        <p:spPr>
          <a:xfrm>
            <a:off x="8529529" y="4562114"/>
            <a:ext cx="614238" cy="614240"/>
          </a:xfrm>
          <a:custGeom>
            <a:rect b="b" l="l" r="r" t="t"/>
            <a:pathLst>
              <a:path extrusionOk="0" h="450818" w="450817">
                <a:moveTo>
                  <a:pt x="450818" y="0"/>
                </a:moveTo>
                <a:lnTo>
                  <a:pt x="450818" y="450818"/>
                </a:lnTo>
                <a:lnTo>
                  <a:pt x="0" y="450818"/>
                </a:lnTo>
                <a:lnTo>
                  <a:pt x="0" y="450818"/>
                </a:lnTo>
                <a:cubicBezTo>
                  <a:pt x="0" y="201835"/>
                  <a:pt x="201835" y="0"/>
                  <a:pt x="450818" y="0"/>
                </a:cubicBezTo>
                <a:lnTo>
                  <a:pt x="450818" y="0"/>
                </a:lnTo>
                <a:close/>
              </a:path>
            </a:pathLst>
          </a:custGeom>
          <a:solidFill>
            <a:srgbClr val="0044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" name="Google Shape;64;p13"/>
          <p:cNvSpPr/>
          <p:nvPr/>
        </p:nvSpPr>
        <p:spPr>
          <a:xfrm>
            <a:off x="6563422" y="344326"/>
            <a:ext cx="858093" cy="858093"/>
          </a:xfrm>
          <a:custGeom>
            <a:rect b="b" l="l" r="r" t="t"/>
            <a:pathLst>
              <a:path extrusionOk="0" h="629793" w="629793">
                <a:moveTo>
                  <a:pt x="629793" y="314897"/>
                </a:moveTo>
                <a:cubicBezTo>
                  <a:pt x="629793" y="488809"/>
                  <a:pt x="488809" y="629793"/>
                  <a:pt x="314896" y="629793"/>
                </a:cubicBezTo>
                <a:cubicBezTo>
                  <a:pt x="140984" y="629793"/>
                  <a:pt x="0" y="488809"/>
                  <a:pt x="0" y="314897"/>
                </a:cubicBezTo>
                <a:cubicBezTo>
                  <a:pt x="0" y="140984"/>
                  <a:pt x="140984" y="0"/>
                  <a:pt x="314896" y="0"/>
                </a:cubicBezTo>
                <a:cubicBezTo>
                  <a:pt x="488809" y="0"/>
                  <a:pt x="629793" y="140984"/>
                  <a:pt x="629793" y="314897"/>
                </a:cubicBezTo>
                <a:close/>
              </a:path>
            </a:pathLst>
          </a:custGeom>
          <a:solidFill>
            <a:srgbClr val="0044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13"/>
          <p:cNvSpPr/>
          <p:nvPr/>
        </p:nvSpPr>
        <p:spPr>
          <a:xfrm rot="-892636">
            <a:off x="6804259" y="585349"/>
            <a:ext cx="376823" cy="376823"/>
          </a:xfrm>
          <a:custGeom>
            <a:rect b="b" l="l" r="r" t="t"/>
            <a:pathLst>
              <a:path extrusionOk="0" h="276426" w="276426">
                <a:moveTo>
                  <a:pt x="276427" y="138213"/>
                </a:moveTo>
                <a:cubicBezTo>
                  <a:pt x="276427" y="214547"/>
                  <a:pt x="214546" y="276427"/>
                  <a:pt x="138213" y="276427"/>
                </a:cubicBezTo>
                <a:cubicBezTo>
                  <a:pt x="61880" y="276427"/>
                  <a:pt x="0" y="214546"/>
                  <a:pt x="0" y="138213"/>
                </a:cubicBezTo>
                <a:cubicBezTo>
                  <a:pt x="0" y="61880"/>
                  <a:pt x="61880" y="0"/>
                  <a:pt x="138213" y="0"/>
                </a:cubicBezTo>
                <a:cubicBezTo>
                  <a:pt x="214546" y="0"/>
                  <a:pt x="276427" y="61880"/>
                  <a:pt x="276427" y="1382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6" name="Google Shape;66;p13"/>
          <p:cNvGrpSpPr/>
          <p:nvPr/>
        </p:nvGrpSpPr>
        <p:grpSpPr>
          <a:xfrm>
            <a:off x="8208911" y="3281156"/>
            <a:ext cx="930019" cy="930019"/>
            <a:chOff x="9842125" y="1554812"/>
            <a:chExt cx="712549" cy="712549"/>
          </a:xfrm>
        </p:grpSpPr>
        <p:sp>
          <p:nvSpPr>
            <p:cNvPr id="67" name="Google Shape;67;p13"/>
            <p:cNvSpPr/>
            <p:nvPr/>
          </p:nvSpPr>
          <p:spPr>
            <a:xfrm>
              <a:off x="9842125" y="1554812"/>
              <a:ext cx="712549" cy="712549"/>
            </a:xfrm>
            <a:custGeom>
              <a:rect b="b" l="l" r="r" t="t"/>
              <a:pathLst>
                <a:path extrusionOk="0" h="392049" w="392049">
                  <a:moveTo>
                    <a:pt x="392049" y="196025"/>
                  </a:moveTo>
                  <a:cubicBezTo>
                    <a:pt x="392049" y="304286"/>
                    <a:pt x="304286" y="392049"/>
                    <a:pt x="196024" y="392049"/>
                  </a:cubicBezTo>
                  <a:cubicBezTo>
                    <a:pt x="87763" y="392049"/>
                    <a:pt x="-1" y="304286"/>
                    <a:pt x="-1" y="196024"/>
                  </a:cubicBezTo>
                  <a:cubicBezTo>
                    <a:pt x="-1" y="87763"/>
                    <a:pt x="87763" y="0"/>
                    <a:pt x="196024" y="0"/>
                  </a:cubicBezTo>
                  <a:cubicBezTo>
                    <a:pt x="304286" y="0"/>
                    <a:pt x="392049" y="87763"/>
                    <a:pt x="392049" y="196025"/>
                  </a:cubicBezTo>
                  <a:close/>
                </a:path>
              </a:pathLst>
            </a:custGeom>
            <a:solidFill>
              <a:srgbClr val="9DDD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10042060" y="1754746"/>
              <a:ext cx="312648" cy="312648"/>
            </a:xfrm>
            <a:custGeom>
              <a:rect b="b" l="l" r="r" t="t"/>
              <a:pathLst>
                <a:path extrusionOk="0" h="172021" w="172021">
                  <a:moveTo>
                    <a:pt x="172021" y="86011"/>
                  </a:moveTo>
                  <a:cubicBezTo>
                    <a:pt x="172021" y="133513"/>
                    <a:pt x="133513" y="172022"/>
                    <a:pt x="86010" y="172022"/>
                  </a:cubicBezTo>
                  <a:cubicBezTo>
                    <a:pt x="38508" y="172022"/>
                    <a:pt x="-1" y="133513"/>
                    <a:pt x="-1" y="86011"/>
                  </a:cubicBezTo>
                  <a:cubicBezTo>
                    <a:pt x="-1" y="38508"/>
                    <a:pt x="38507" y="0"/>
                    <a:pt x="86010" y="0"/>
                  </a:cubicBezTo>
                  <a:cubicBezTo>
                    <a:pt x="133513" y="0"/>
                    <a:pt x="172021" y="38508"/>
                    <a:pt x="172021" y="860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69" name="Google Shape;69;p13"/>
          <p:cNvSpPr/>
          <p:nvPr/>
        </p:nvSpPr>
        <p:spPr>
          <a:xfrm>
            <a:off x="8283375" y="1987472"/>
            <a:ext cx="860299" cy="860299"/>
          </a:xfrm>
          <a:custGeom>
            <a:rect b="b" l="l" r="r" t="t"/>
            <a:pathLst>
              <a:path extrusionOk="0" h="631412" w="631412">
                <a:moveTo>
                  <a:pt x="631412" y="631412"/>
                </a:moveTo>
                <a:lnTo>
                  <a:pt x="631412" y="631412"/>
                </a:lnTo>
                <a:cubicBezTo>
                  <a:pt x="282702" y="631412"/>
                  <a:pt x="0" y="348710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631412"/>
                </a:lnTo>
                <a:close/>
              </a:path>
            </a:pathLst>
          </a:custGeom>
          <a:solidFill>
            <a:srgbClr val="0044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13"/>
          <p:cNvSpPr/>
          <p:nvPr/>
        </p:nvSpPr>
        <p:spPr>
          <a:xfrm>
            <a:off x="7423398" y="344326"/>
            <a:ext cx="859649" cy="859649"/>
          </a:xfrm>
          <a:custGeom>
            <a:rect b="b" l="l" r="r" t="t"/>
            <a:pathLst>
              <a:path extrusionOk="0" h="630935" w="630935">
                <a:moveTo>
                  <a:pt x="30861" y="630936"/>
                </a:moveTo>
                <a:lnTo>
                  <a:pt x="0" y="630936"/>
                </a:lnTo>
                <a:lnTo>
                  <a:pt x="0" y="0"/>
                </a:lnTo>
                <a:lnTo>
                  <a:pt x="630936" y="0"/>
                </a:lnTo>
                <a:lnTo>
                  <a:pt x="630936" y="30861"/>
                </a:lnTo>
                <a:cubicBezTo>
                  <a:pt x="630936" y="362236"/>
                  <a:pt x="362331" y="630936"/>
                  <a:pt x="30861" y="630936"/>
                </a:cubicBezTo>
                <a:close/>
              </a:path>
            </a:pathLst>
          </a:custGeom>
          <a:solidFill>
            <a:srgbClr val="9DDD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3"/>
          <p:cNvSpPr/>
          <p:nvPr/>
        </p:nvSpPr>
        <p:spPr>
          <a:xfrm>
            <a:off x="8283375" y="2841865"/>
            <a:ext cx="860299" cy="430213"/>
          </a:xfrm>
          <a:custGeom>
            <a:rect b="b" l="l" r="r" t="t"/>
            <a:pathLst>
              <a:path extrusionOk="0" h="315753" w="631412">
                <a:moveTo>
                  <a:pt x="315754" y="315754"/>
                </a:moveTo>
                <a:lnTo>
                  <a:pt x="315754" y="315754"/>
                </a:lnTo>
                <a:cubicBezTo>
                  <a:pt x="141351" y="315754"/>
                  <a:pt x="0" y="174403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0"/>
                </a:lnTo>
                <a:cubicBezTo>
                  <a:pt x="631412" y="174403"/>
                  <a:pt x="490061" y="315754"/>
                  <a:pt x="315754" y="315754"/>
                </a:cubicBezTo>
                <a:close/>
              </a:path>
            </a:pathLst>
          </a:custGeom>
          <a:solidFill>
            <a:srgbClr val="FFA0A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13"/>
          <p:cNvSpPr/>
          <p:nvPr/>
        </p:nvSpPr>
        <p:spPr>
          <a:xfrm>
            <a:off x="3324878" y="4746210"/>
            <a:ext cx="860299" cy="430213"/>
          </a:xfrm>
          <a:custGeom>
            <a:rect b="b" l="l" r="r" t="t"/>
            <a:pathLst>
              <a:path extrusionOk="0" h="315753" w="631412">
                <a:moveTo>
                  <a:pt x="315658" y="0"/>
                </a:moveTo>
                <a:lnTo>
                  <a:pt x="315658" y="0"/>
                </a:lnTo>
                <a:cubicBezTo>
                  <a:pt x="490061" y="0"/>
                  <a:pt x="631412" y="141351"/>
                  <a:pt x="631412" y="315754"/>
                </a:cubicBezTo>
                <a:lnTo>
                  <a:pt x="631412" y="315754"/>
                </a:lnTo>
                <a:lnTo>
                  <a:pt x="0" y="315754"/>
                </a:lnTo>
                <a:lnTo>
                  <a:pt x="0" y="315754"/>
                </a:lnTo>
                <a:cubicBezTo>
                  <a:pt x="-95" y="141351"/>
                  <a:pt x="141256" y="0"/>
                  <a:pt x="315658" y="0"/>
                </a:cubicBezTo>
                <a:close/>
              </a:path>
            </a:pathLst>
          </a:custGeom>
          <a:solidFill>
            <a:srgbClr val="9DDD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" name="Google Shape;73;p13"/>
          <p:cNvSpPr/>
          <p:nvPr/>
        </p:nvSpPr>
        <p:spPr>
          <a:xfrm>
            <a:off x="0" y="2119797"/>
            <a:ext cx="723253" cy="723253"/>
          </a:xfrm>
          <a:custGeom>
            <a:rect b="b" l="l" r="r" t="t"/>
            <a:pathLst>
              <a:path extrusionOk="0" h="530828" w="530828">
                <a:moveTo>
                  <a:pt x="0" y="530828"/>
                </a:moveTo>
                <a:lnTo>
                  <a:pt x="0" y="530828"/>
                </a:lnTo>
                <a:lnTo>
                  <a:pt x="0" y="0"/>
                </a:lnTo>
                <a:lnTo>
                  <a:pt x="530828" y="0"/>
                </a:lnTo>
                <a:lnTo>
                  <a:pt x="530828" y="0"/>
                </a:lnTo>
                <a:cubicBezTo>
                  <a:pt x="530828" y="293180"/>
                  <a:pt x="293180" y="530828"/>
                  <a:pt x="0" y="530828"/>
                </a:cubicBezTo>
                <a:close/>
              </a:path>
            </a:pathLst>
          </a:custGeom>
          <a:solidFill>
            <a:srgbClr val="0044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" name="Google Shape;74;p13"/>
          <p:cNvSpPr/>
          <p:nvPr/>
        </p:nvSpPr>
        <p:spPr>
          <a:xfrm>
            <a:off x="0" y="2528"/>
            <a:ext cx="860299" cy="430213"/>
          </a:xfrm>
          <a:custGeom>
            <a:rect b="b" l="l" r="r" t="t"/>
            <a:pathLst>
              <a:path extrusionOk="0" h="315753" w="631412">
                <a:moveTo>
                  <a:pt x="315754" y="315754"/>
                </a:moveTo>
                <a:lnTo>
                  <a:pt x="315754" y="315754"/>
                </a:lnTo>
                <a:cubicBezTo>
                  <a:pt x="141351" y="315754"/>
                  <a:pt x="0" y="174403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0"/>
                </a:lnTo>
                <a:cubicBezTo>
                  <a:pt x="631412" y="174403"/>
                  <a:pt x="490061" y="315754"/>
                  <a:pt x="315754" y="315754"/>
                </a:cubicBezTo>
                <a:close/>
              </a:path>
            </a:pathLst>
          </a:custGeom>
          <a:solidFill>
            <a:srgbClr val="FFA0A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" name="Google Shape;75;p13"/>
          <p:cNvSpPr/>
          <p:nvPr/>
        </p:nvSpPr>
        <p:spPr>
          <a:xfrm>
            <a:off x="8283373" y="335066"/>
            <a:ext cx="855707" cy="790000"/>
          </a:xfrm>
          <a:custGeom>
            <a:rect b="b" l="l" r="r" t="t"/>
            <a:pathLst>
              <a:path extrusionOk="0" h="443198" w="480060">
                <a:moveTo>
                  <a:pt x="0" y="0"/>
                </a:moveTo>
                <a:lnTo>
                  <a:pt x="480060" y="0"/>
                </a:lnTo>
                <a:lnTo>
                  <a:pt x="480060" y="443198"/>
                </a:lnTo>
                <a:lnTo>
                  <a:pt x="0" y="443198"/>
                </a:lnTo>
                <a:close/>
              </a:path>
            </a:pathLst>
          </a:custGeom>
          <a:solidFill>
            <a:srgbClr val="0044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" name="Google Shape;76;p13"/>
          <p:cNvSpPr/>
          <p:nvPr/>
        </p:nvSpPr>
        <p:spPr>
          <a:xfrm rot="-5400000">
            <a:off x="8080492" y="537807"/>
            <a:ext cx="773480" cy="386797"/>
          </a:xfrm>
          <a:custGeom>
            <a:rect b="b" l="l" r="r" t="t"/>
            <a:pathLst>
              <a:path extrusionOk="0" h="315753" w="631412">
                <a:moveTo>
                  <a:pt x="315754" y="315754"/>
                </a:moveTo>
                <a:lnTo>
                  <a:pt x="315754" y="315754"/>
                </a:lnTo>
                <a:cubicBezTo>
                  <a:pt x="141351" y="315754"/>
                  <a:pt x="0" y="174403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0"/>
                </a:lnTo>
                <a:cubicBezTo>
                  <a:pt x="631412" y="174403"/>
                  <a:pt x="490061" y="315754"/>
                  <a:pt x="315754" y="315754"/>
                </a:cubicBezTo>
                <a:close/>
              </a:path>
            </a:pathLst>
          </a:custGeom>
          <a:solidFill>
            <a:srgbClr val="FFA0A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" name="Google Shape;77;p13"/>
          <p:cNvSpPr/>
          <p:nvPr/>
        </p:nvSpPr>
        <p:spPr>
          <a:xfrm flipH="1" rot="5400000">
            <a:off x="8558631" y="547599"/>
            <a:ext cx="773480" cy="386797"/>
          </a:xfrm>
          <a:custGeom>
            <a:rect b="b" l="l" r="r" t="t"/>
            <a:pathLst>
              <a:path extrusionOk="0" h="315753" w="631412">
                <a:moveTo>
                  <a:pt x="315754" y="315754"/>
                </a:moveTo>
                <a:lnTo>
                  <a:pt x="315754" y="315754"/>
                </a:lnTo>
                <a:cubicBezTo>
                  <a:pt x="141351" y="315754"/>
                  <a:pt x="0" y="174403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0"/>
                </a:lnTo>
                <a:cubicBezTo>
                  <a:pt x="631412" y="174403"/>
                  <a:pt x="490061" y="315754"/>
                  <a:pt x="315754" y="315754"/>
                </a:cubicBezTo>
                <a:close/>
              </a:path>
            </a:pathLst>
          </a:custGeom>
          <a:solidFill>
            <a:srgbClr val="9DDD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0" name="Google Shape;80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4"/>
          <p:cNvSpPr txBox="1"/>
          <p:nvPr/>
        </p:nvSpPr>
        <p:spPr>
          <a:xfrm>
            <a:off x="912019" y="5278934"/>
            <a:ext cx="7546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| By PowerPointHub.com | PowerPointhubth@gmail.com | Facebook : PowerPoint Hub | Not allow for commercial use. |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Copyright 2019 , Thailand </a:t>
            </a:r>
            <a:endParaRPr sz="1100"/>
          </a:p>
        </p:txBody>
      </p:sp>
      <p:sp>
        <p:nvSpPr>
          <p:cNvPr id="83" name="Google Shape;83;p14"/>
          <p:cNvSpPr/>
          <p:nvPr/>
        </p:nvSpPr>
        <p:spPr>
          <a:xfrm>
            <a:off x="-16162" y="791781"/>
            <a:ext cx="860299" cy="860299"/>
          </a:xfrm>
          <a:custGeom>
            <a:rect b="b" l="l" r="r" t="t"/>
            <a:pathLst>
              <a:path extrusionOk="0" h="631412" w="631412">
                <a:moveTo>
                  <a:pt x="0" y="0"/>
                </a:moveTo>
                <a:lnTo>
                  <a:pt x="631412" y="0"/>
                </a:lnTo>
                <a:lnTo>
                  <a:pt x="631412" y="631412"/>
                </a:lnTo>
                <a:lnTo>
                  <a:pt x="0" y="631412"/>
                </a:lnTo>
                <a:close/>
              </a:path>
            </a:pathLst>
          </a:custGeom>
          <a:solidFill>
            <a:srgbClr val="FFC94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" name="Google Shape;84;p14"/>
          <p:cNvSpPr/>
          <p:nvPr/>
        </p:nvSpPr>
        <p:spPr>
          <a:xfrm>
            <a:off x="-16162" y="791781"/>
            <a:ext cx="860299" cy="860299"/>
          </a:xfrm>
          <a:custGeom>
            <a:rect b="b" l="l" r="r" t="t"/>
            <a:pathLst>
              <a:path extrusionOk="0" h="631412" w="631412">
                <a:moveTo>
                  <a:pt x="631412" y="631412"/>
                </a:moveTo>
                <a:lnTo>
                  <a:pt x="0" y="631412"/>
                </a:lnTo>
                <a:lnTo>
                  <a:pt x="0" y="0"/>
                </a:lnTo>
                <a:lnTo>
                  <a:pt x="0" y="0"/>
                </a:lnTo>
                <a:cubicBezTo>
                  <a:pt x="348710" y="0"/>
                  <a:pt x="631412" y="282702"/>
                  <a:pt x="631412" y="631412"/>
                </a:cubicBezTo>
                <a:lnTo>
                  <a:pt x="631412" y="631412"/>
                </a:lnTo>
                <a:close/>
              </a:path>
            </a:pathLst>
          </a:custGeom>
          <a:solidFill>
            <a:srgbClr val="FF624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5" name="Google Shape;85;p14"/>
          <p:cNvGrpSpPr/>
          <p:nvPr/>
        </p:nvGrpSpPr>
        <p:grpSpPr>
          <a:xfrm>
            <a:off x="-90626" y="2946091"/>
            <a:ext cx="930019" cy="930019"/>
            <a:chOff x="9842125" y="1554812"/>
            <a:chExt cx="712549" cy="712549"/>
          </a:xfrm>
        </p:grpSpPr>
        <p:sp>
          <p:nvSpPr>
            <p:cNvPr id="86" name="Google Shape;86;p14"/>
            <p:cNvSpPr/>
            <p:nvPr/>
          </p:nvSpPr>
          <p:spPr>
            <a:xfrm>
              <a:off x="9842125" y="1554812"/>
              <a:ext cx="712549" cy="712549"/>
            </a:xfrm>
            <a:custGeom>
              <a:rect b="b" l="l" r="r" t="t"/>
              <a:pathLst>
                <a:path extrusionOk="0" h="392049" w="392049">
                  <a:moveTo>
                    <a:pt x="392049" y="196025"/>
                  </a:moveTo>
                  <a:cubicBezTo>
                    <a:pt x="392049" y="304286"/>
                    <a:pt x="304286" y="392049"/>
                    <a:pt x="196024" y="392049"/>
                  </a:cubicBezTo>
                  <a:cubicBezTo>
                    <a:pt x="87763" y="392049"/>
                    <a:pt x="-1" y="304286"/>
                    <a:pt x="-1" y="196024"/>
                  </a:cubicBezTo>
                  <a:cubicBezTo>
                    <a:pt x="-1" y="87763"/>
                    <a:pt x="87763" y="0"/>
                    <a:pt x="196024" y="0"/>
                  </a:cubicBezTo>
                  <a:cubicBezTo>
                    <a:pt x="304286" y="0"/>
                    <a:pt x="392049" y="87763"/>
                    <a:pt x="392049" y="196025"/>
                  </a:cubicBezTo>
                  <a:close/>
                </a:path>
              </a:pathLst>
            </a:custGeom>
            <a:solidFill>
              <a:srgbClr val="9DDD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10042060" y="1754746"/>
              <a:ext cx="312648" cy="312648"/>
            </a:xfrm>
            <a:custGeom>
              <a:rect b="b" l="l" r="r" t="t"/>
              <a:pathLst>
                <a:path extrusionOk="0" h="172021" w="172021">
                  <a:moveTo>
                    <a:pt x="172021" y="86011"/>
                  </a:moveTo>
                  <a:cubicBezTo>
                    <a:pt x="172021" y="133513"/>
                    <a:pt x="133513" y="172022"/>
                    <a:pt x="86010" y="172022"/>
                  </a:cubicBezTo>
                  <a:cubicBezTo>
                    <a:pt x="38508" y="172022"/>
                    <a:pt x="-1" y="133513"/>
                    <a:pt x="-1" y="86011"/>
                  </a:cubicBezTo>
                  <a:cubicBezTo>
                    <a:pt x="-1" y="38508"/>
                    <a:pt x="38507" y="0"/>
                    <a:pt x="86010" y="0"/>
                  </a:cubicBezTo>
                  <a:cubicBezTo>
                    <a:pt x="133513" y="0"/>
                    <a:pt x="172021" y="38508"/>
                    <a:pt x="172021" y="860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88" name="Google Shape;88;p14"/>
          <p:cNvSpPr/>
          <p:nvPr/>
        </p:nvSpPr>
        <p:spPr>
          <a:xfrm>
            <a:off x="-16162" y="1652407"/>
            <a:ext cx="860299" cy="860299"/>
          </a:xfrm>
          <a:custGeom>
            <a:rect b="b" l="l" r="r" t="t"/>
            <a:pathLst>
              <a:path extrusionOk="0" h="631412" w="631412">
                <a:moveTo>
                  <a:pt x="631412" y="631412"/>
                </a:moveTo>
                <a:lnTo>
                  <a:pt x="631412" y="631412"/>
                </a:lnTo>
                <a:cubicBezTo>
                  <a:pt x="282702" y="631412"/>
                  <a:pt x="0" y="348710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631412"/>
                </a:lnTo>
                <a:close/>
              </a:path>
            </a:pathLst>
          </a:custGeom>
          <a:solidFill>
            <a:srgbClr val="0044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" name="Google Shape;89;p14"/>
          <p:cNvSpPr/>
          <p:nvPr/>
        </p:nvSpPr>
        <p:spPr>
          <a:xfrm>
            <a:off x="-16162" y="2506800"/>
            <a:ext cx="860299" cy="430213"/>
          </a:xfrm>
          <a:custGeom>
            <a:rect b="b" l="l" r="r" t="t"/>
            <a:pathLst>
              <a:path extrusionOk="0" h="315753" w="631412">
                <a:moveTo>
                  <a:pt x="315754" y="315754"/>
                </a:moveTo>
                <a:lnTo>
                  <a:pt x="315754" y="315754"/>
                </a:lnTo>
                <a:cubicBezTo>
                  <a:pt x="141351" y="315754"/>
                  <a:pt x="0" y="174403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0"/>
                </a:lnTo>
                <a:cubicBezTo>
                  <a:pt x="631412" y="174403"/>
                  <a:pt x="490061" y="315754"/>
                  <a:pt x="315754" y="315754"/>
                </a:cubicBezTo>
                <a:close/>
              </a:path>
            </a:pathLst>
          </a:custGeom>
          <a:solidFill>
            <a:srgbClr val="FFA0A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" name="Google Shape;90;p14"/>
          <p:cNvSpPr/>
          <p:nvPr/>
        </p:nvSpPr>
        <p:spPr>
          <a:xfrm>
            <a:off x="-16164" y="0"/>
            <a:ext cx="855707" cy="790000"/>
          </a:xfrm>
          <a:custGeom>
            <a:rect b="b" l="l" r="r" t="t"/>
            <a:pathLst>
              <a:path extrusionOk="0" h="443198" w="480060">
                <a:moveTo>
                  <a:pt x="0" y="0"/>
                </a:moveTo>
                <a:lnTo>
                  <a:pt x="480060" y="0"/>
                </a:lnTo>
                <a:lnTo>
                  <a:pt x="480060" y="443198"/>
                </a:lnTo>
                <a:lnTo>
                  <a:pt x="0" y="443198"/>
                </a:lnTo>
                <a:close/>
              </a:path>
            </a:pathLst>
          </a:custGeom>
          <a:solidFill>
            <a:srgbClr val="0044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p14"/>
          <p:cNvSpPr/>
          <p:nvPr/>
        </p:nvSpPr>
        <p:spPr>
          <a:xfrm rot="-5400000">
            <a:off x="-219044" y="202742"/>
            <a:ext cx="773480" cy="386797"/>
          </a:xfrm>
          <a:custGeom>
            <a:rect b="b" l="l" r="r" t="t"/>
            <a:pathLst>
              <a:path extrusionOk="0" h="315753" w="631412">
                <a:moveTo>
                  <a:pt x="315754" y="315754"/>
                </a:moveTo>
                <a:lnTo>
                  <a:pt x="315754" y="315754"/>
                </a:lnTo>
                <a:cubicBezTo>
                  <a:pt x="141351" y="315754"/>
                  <a:pt x="0" y="174403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0"/>
                </a:lnTo>
                <a:cubicBezTo>
                  <a:pt x="631412" y="174403"/>
                  <a:pt x="490061" y="315754"/>
                  <a:pt x="315754" y="315754"/>
                </a:cubicBezTo>
                <a:close/>
              </a:path>
            </a:pathLst>
          </a:custGeom>
          <a:solidFill>
            <a:srgbClr val="FFA0A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14"/>
          <p:cNvSpPr/>
          <p:nvPr/>
        </p:nvSpPr>
        <p:spPr>
          <a:xfrm flipH="1" rot="5400000">
            <a:off x="259095" y="212533"/>
            <a:ext cx="773480" cy="386797"/>
          </a:xfrm>
          <a:custGeom>
            <a:rect b="b" l="l" r="r" t="t"/>
            <a:pathLst>
              <a:path extrusionOk="0" h="315753" w="631412">
                <a:moveTo>
                  <a:pt x="315754" y="315754"/>
                </a:moveTo>
                <a:lnTo>
                  <a:pt x="315754" y="315754"/>
                </a:lnTo>
                <a:cubicBezTo>
                  <a:pt x="141351" y="315754"/>
                  <a:pt x="0" y="174403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0"/>
                </a:lnTo>
                <a:cubicBezTo>
                  <a:pt x="631412" y="174403"/>
                  <a:pt x="490061" y="315754"/>
                  <a:pt x="315754" y="315754"/>
                </a:cubicBezTo>
                <a:close/>
              </a:path>
            </a:pathLst>
          </a:custGeom>
          <a:solidFill>
            <a:srgbClr val="9DDD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4"/>
          <p:cNvSpPr/>
          <p:nvPr/>
        </p:nvSpPr>
        <p:spPr>
          <a:xfrm flipH="1">
            <a:off x="233" y="4529027"/>
            <a:ext cx="614238" cy="614240"/>
          </a:xfrm>
          <a:custGeom>
            <a:rect b="b" l="l" r="r" t="t"/>
            <a:pathLst>
              <a:path extrusionOk="0" h="450818" w="450817">
                <a:moveTo>
                  <a:pt x="450818" y="0"/>
                </a:moveTo>
                <a:lnTo>
                  <a:pt x="450818" y="450818"/>
                </a:lnTo>
                <a:lnTo>
                  <a:pt x="0" y="450818"/>
                </a:lnTo>
                <a:lnTo>
                  <a:pt x="0" y="450818"/>
                </a:lnTo>
                <a:cubicBezTo>
                  <a:pt x="0" y="201835"/>
                  <a:pt x="201835" y="0"/>
                  <a:pt x="450818" y="0"/>
                </a:cubicBezTo>
                <a:lnTo>
                  <a:pt x="450818" y="0"/>
                </a:lnTo>
                <a:close/>
              </a:path>
            </a:pathLst>
          </a:custGeom>
          <a:solidFill>
            <a:srgbClr val="0044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4"/>
          <p:cNvSpPr/>
          <p:nvPr/>
        </p:nvSpPr>
        <p:spPr>
          <a:xfrm>
            <a:off x="8482216" y="0"/>
            <a:ext cx="654082" cy="603857"/>
          </a:xfrm>
          <a:custGeom>
            <a:rect b="b" l="l" r="r" t="t"/>
            <a:pathLst>
              <a:path extrusionOk="0" h="443198" w="480060">
                <a:moveTo>
                  <a:pt x="0" y="0"/>
                </a:moveTo>
                <a:lnTo>
                  <a:pt x="480060" y="0"/>
                </a:lnTo>
                <a:lnTo>
                  <a:pt x="480060" y="443198"/>
                </a:lnTo>
                <a:lnTo>
                  <a:pt x="0" y="443198"/>
                </a:lnTo>
                <a:close/>
              </a:path>
            </a:pathLst>
          </a:custGeom>
          <a:solidFill>
            <a:srgbClr val="FFC94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8816836" y="4258727"/>
            <a:ext cx="327040" cy="301863"/>
          </a:xfrm>
          <a:custGeom>
            <a:rect b="b" l="l" r="r" t="t"/>
            <a:pathLst>
              <a:path extrusionOk="0" h="221551" w="240029">
                <a:moveTo>
                  <a:pt x="0" y="0"/>
                </a:moveTo>
                <a:lnTo>
                  <a:pt x="240030" y="0"/>
                </a:lnTo>
                <a:lnTo>
                  <a:pt x="240030" y="221552"/>
                </a:lnTo>
                <a:lnTo>
                  <a:pt x="0" y="221552"/>
                </a:lnTo>
                <a:close/>
              </a:path>
            </a:pathLst>
          </a:custGeom>
          <a:solidFill>
            <a:srgbClr val="FFC94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8561205" y="4560705"/>
            <a:ext cx="582574" cy="582574"/>
          </a:xfrm>
          <a:custGeom>
            <a:rect b="b" l="l" r="r" t="t"/>
            <a:pathLst>
              <a:path extrusionOk="0" h="427577" w="427577">
                <a:moveTo>
                  <a:pt x="0" y="0"/>
                </a:moveTo>
                <a:lnTo>
                  <a:pt x="0" y="427577"/>
                </a:lnTo>
                <a:lnTo>
                  <a:pt x="0" y="427577"/>
                </a:lnTo>
                <a:cubicBezTo>
                  <a:pt x="236125" y="427577"/>
                  <a:pt x="427577" y="236125"/>
                  <a:pt x="427577" y="0"/>
                </a:cubicBezTo>
                <a:lnTo>
                  <a:pt x="42757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624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9" name="Google Shape;99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0" name="Google Shape;100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5"/>
          <p:cNvSpPr/>
          <p:nvPr/>
        </p:nvSpPr>
        <p:spPr>
          <a:xfrm flipH="1">
            <a:off x="-25376" y="791781"/>
            <a:ext cx="860299" cy="860299"/>
          </a:xfrm>
          <a:custGeom>
            <a:rect b="b" l="l" r="r" t="t"/>
            <a:pathLst>
              <a:path extrusionOk="0" h="631412" w="631412">
                <a:moveTo>
                  <a:pt x="0" y="0"/>
                </a:moveTo>
                <a:lnTo>
                  <a:pt x="631412" y="0"/>
                </a:lnTo>
                <a:lnTo>
                  <a:pt x="631412" y="631412"/>
                </a:lnTo>
                <a:lnTo>
                  <a:pt x="0" y="631412"/>
                </a:lnTo>
                <a:close/>
              </a:path>
            </a:pathLst>
          </a:custGeom>
          <a:solidFill>
            <a:srgbClr val="FFC94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15"/>
          <p:cNvSpPr/>
          <p:nvPr/>
        </p:nvSpPr>
        <p:spPr>
          <a:xfrm flipH="1">
            <a:off x="-25376" y="791781"/>
            <a:ext cx="860299" cy="860299"/>
          </a:xfrm>
          <a:custGeom>
            <a:rect b="b" l="l" r="r" t="t"/>
            <a:pathLst>
              <a:path extrusionOk="0" h="631412" w="631412">
                <a:moveTo>
                  <a:pt x="631412" y="631412"/>
                </a:moveTo>
                <a:lnTo>
                  <a:pt x="0" y="631412"/>
                </a:lnTo>
                <a:lnTo>
                  <a:pt x="0" y="0"/>
                </a:lnTo>
                <a:lnTo>
                  <a:pt x="0" y="0"/>
                </a:lnTo>
                <a:cubicBezTo>
                  <a:pt x="348710" y="0"/>
                  <a:pt x="631412" y="282702"/>
                  <a:pt x="631412" y="631412"/>
                </a:cubicBezTo>
                <a:lnTo>
                  <a:pt x="631412" y="631412"/>
                </a:lnTo>
                <a:close/>
              </a:path>
            </a:pathLst>
          </a:custGeom>
          <a:solidFill>
            <a:srgbClr val="FF624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5"/>
          <p:cNvSpPr/>
          <p:nvPr/>
        </p:nvSpPr>
        <p:spPr>
          <a:xfrm flipH="1">
            <a:off x="-25376" y="1652407"/>
            <a:ext cx="860299" cy="860299"/>
          </a:xfrm>
          <a:custGeom>
            <a:rect b="b" l="l" r="r" t="t"/>
            <a:pathLst>
              <a:path extrusionOk="0" h="631412" w="631412">
                <a:moveTo>
                  <a:pt x="631412" y="631412"/>
                </a:moveTo>
                <a:lnTo>
                  <a:pt x="631412" y="631412"/>
                </a:lnTo>
                <a:cubicBezTo>
                  <a:pt x="282702" y="631412"/>
                  <a:pt x="0" y="348710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631412"/>
                </a:lnTo>
                <a:close/>
              </a:path>
            </a:pathLst>
          </a:custGeom>
          <a:solidFill>
            <a:srgbClr val="0044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" name="Google Shape;104;p15"/>
          <p:cNvSpPr/>
          <p:nvPr/>
        </p:nvSpPr>
        <p:spPr>
          <a:xfrm flipH="1">
            <a:off x="-20782" y="0"/>
            <a:ext cx="855707" cy="790000"/>
          </a:xfrm>
          <a:custGeom>
            <a:rect b="b" l="l" r="r" t="t"/>
            <a:pathLst>
              <a:path extrusionOk="0" h="443198" w="480060">
                <a:moveTo>
                  <a:pt x="0" y="0"/>
                </a:moveTo>
                <a:lnTo>
                  <a:pt x="480060" y="0"/>
                </a:lnTo>
                <a:lnTo>
                  <a:pt x="480060" y="443198"/>
                </a:lnTo>
                <a:lnTo>
                  <a:pt x="0" y="443198"/>
                </a:lnTo>
                <a:close/>
              </a:path>
            </a:pathLst>
          </a:custGeom>
          <a:solidFill>
            <a:srgbClr val="0044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15"/>
          <p:cNvSpPr/>
          <p:nvPr/>
        </p:nvSpPr>
        <p:spPr>
          <a:xfrm flipH="1" rot="5400000">
            <a:off x="264325" y="202742"/>
            <a:ext cx="773480" cy="386797"/>
          </a:xfrm>
          <a:custGeom>
            <a:rect b="b" l="l" r="r" t="t"/>
            <a:pathLst>
              <a:path extrusionOk="0" h="315753" w="631412">
                <a:moveTo>
                  <a:pt x="315754" y="315754"/>
                </a:moveTo>
                <a:lnTo>
                  <a:pt x="315754" y="315754"/>
                </a:lnTo>
                <a:cubicBezTo>
                  <a:pt x="141351" y="315754"/>
                  <a:pt x="0" y="174403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0"/>
                </a:lnTo>
                <a:cubicBezTo>
                  <a:pt x="631412" y="174403"/>
                  <a:pt x="490061" y="315754"/>
                  <a:pt x="315754" y="315754"/>
                </a:cubicBezTo>
                <a:close/>
              </a:path>
            </a:pathLst>
          </a:custGeom>
          <a:solidFill>
            <a:srgbClr val="FFA0A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" name="Google Shape;106;p15"/>
          <p:cNvSpPr/>
          <p:nvPr/>
        </p:nvSpPr>
        <p:spPr>
          <a:xfrm rot="-5400000">
            <a:off x="-213814" y="212533"/>
            <a:ext cx="773480" cy="386797"/>
          </a:xfrm>
          <a:custGeom>
            <a:rect b="b" l="l" r="r" t="t"/>
            <a:pathLst>
              <a:path extrusionOk="0" h="315753" w="631412">
                <a:moveTo>
                  <a:pt x="315754" y="315754"/>
                </a:moveTo>
                <a:lnTo>
                  <a:pt x="315754" y="315754"/>
                </a:lnTo>
                <a:cubicBezTo>
                  <a:pt x="141351" y="315754"/>
                  <a:pt x="0" y="174403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0"/>
                </a:lnTo>
                <a:cubicBezTo>
                  <a:pt x="631412" y="174403"/>
                  <a:pt x="490061" y="315754"/>
                  <a:pt x="315754" y="315754"/>
                </a:cubicBezTo>
                <a:close/>
              </a:path>
            </a:pathLst>
          </a:custGeom>
          <a:solidFill>
            <a:srgbClr val="9DDD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" name="Google Shape;107;p15"/>
          <p:cNvSpPr/>
          <p:nvPr/>
        </p:nvSpPr>
        <p:spPr>
          <a:xfrm flipH="1" rot="10800000">
            <a:off x="8283375" y="3491420"/>
            <a:ext cx="860299" cy="860299"/>
          </a:xfrm>
          <a:custGeom>
            <a:rect b="b" l="l" r="r" t="t"/>
            <a:pathLst>
              <a:path extrusionOk="0" h="631412" w="631412">
                <a:moveTo>
                  <a:pt x="0" y="0"/>
                </a:moveTo>
                <a:lnTo>
                  <a:pt x="631412" y="0"/>
                </a:lnTo>
                <a:lnTo>
                  <a:pt x="631412" y="631412"/>
                </a:lnTo>
                <a:lnTo>
                  <a:pt x="0" y="631412"/>
                </a:lnTo>
                <a:close/>
              </a:path>
            </a:pathLst>
          </a:custGeom>
          <a:solidFill>
            <a:srgbClr val="FFC94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" name="Google Shape;108;p15"/>
          <p:cNvSpPr/>
          <p:nvPr/>
        </p:nvSpPr>
        <p:spPr>
          <a:xfrm flipH="1" rot="10800000">
            <a:off x="8283375" y="3491420"/>
            <a:ext cx="860299" cy="860299"/>
          </a:xfrm>
          <a:custGeom>
            <a:rect b="b" l="l" r="r" t="t"/>
            <a:pathLst>
              <a:path extrusionOk="0" h="631412" w="631412">
                <a:moveTo>
                  <a:pt x="631412" y="631412"/>
                </a:moveTo>
                <a:lnTo>
                  <a:pt x="0" y="631412"/>
                </a:lnTo>
                <a:lnTo>
                  <a:pt x="0" y="0"/>
                </a:lnTo>
                <a:lnTo>
                  <a:pt x="0" y="0"/>
                </a:lnTo>
                <a:cubicBezTo>
                  <a:pt x="348710" y="0"/>
                  <a:pt x="631412" y="282702"/>
                  <a:pt x="631412" y="631412"/>
                </a:cubicBezTo>
                <a:lnTo>
                  <a:pt x="631412" y="631412"/>
                </a:lnTo>
                <a:close/>
              </a:path>
            </a:pathLst>
          </a:custGeom>
          <a:solidFill>
            <a:srgbClr val="FF624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" name="Google Shape;109;p15"/>
          <p:cNvSpPr/>
          <p:nvPr/>
        </p:nvSpPr>
        <p:spPr>
          <a:xfrm flipH="1" rot="10800000">
            <a:off x="8283375" y="2630794"/>
            <a:ext cx="860299" cy="860299"/>
          </a:xfrm>
          <a:custGeom>
            <a:rect b="b" l="l" r="r" t="t"/>
            <a:pathLst>
              <a:path extrusionOk="0" h="631412" w="631412">
                <a:moveTo>
                  <a:pt x="631412" y="631412"/>
                </a:moveTo>
                <a:lnTo>
                  <a:pt x="631412" y="631412"/>
                </a:lnTo>
                <a:cubicBezTo>
                  <a:pt x="282702" y="631412"/>
                  <a:pt x="0" y="348710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631412"/>
                </a:lnTo>
                <a:close/>
              </a:path>
            </a:pathLst>
          </a:custGeom>
          <a:solidFill>
            <a:srgbClr val="0044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15"/>
          <p:cNvSpPr/>
          <p:nvPr/>
        </p:nvSpPr>
        <p:spPr>
          <a:xfrm flipH="1" rot="10800000">
            <a:off x="8283373" y="4353500"/>
            <a:ext cx="855707" cy="790000"/>
          </a:xfrm>
          <a:custGeom>
            <a:rect b="b" l="l" r="r" t="t"/>
            <a:pathLst>
              <a:path extrusionOk="0" h="443198" w="480060">
                <a:moveTo>
                  <a:pt x="0" y="0"/>
                </a:moveTo>
                <a:lnTo>
                  <a:pt x="480060" y="0"/>
                </a:lnTo>
                <a:lnTo>
                  <a:pt x="480060" y="443198"/>
                </a:lnTo>
                <a:lnTo>
                  <a:pt x="0" y="443198"/>
                </a:lnTo>
                <a:close/>
              </a:path>
            </a:pathLst>
          </a:custGeom>
          <a:solidFill>
            <a:srgbClr val="0044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15"/>
          <p:cNvSpPr/>
          <p:nvPr/>
        </p:nvSpPr>
        <p:spPr>
          <a:xfrm flipH="1" rot="-5400000">
            <a:off x="8080492" y="4553961"/>
            <a:ext cx="773480" cy="386797"/>
          </a:xfrm>
          <a:custGeom>
            <a:rect b="b" l="l" r="r" t="t"/>
            <a:pathLst>
              <a:path extrusionOk="0" h="315753" w="631412">
                <a:moveTo>
                  <a:pt x="315754" y="315754"/>
                </a:moveTo>
                <a:lnTo>
                  <a:pt x="315754" y="315754"/>
                </a:lnTo>
                <a:cubicBezTo>
                  <a:pt x="141351" y="315754"/>
                  <a:pt x="0" y="174403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0"/>
                </a:lnTo>
                <a:cubicBezTo>
                  <a:pt x="631412" y="174403"/>
                  <a:pt x="490061" y="315754"/>
                  <a:pt x="315754" y="315754"/>
                </a:cubicBezTo>
                <a:close/>
              </a:path>
            </a:pathLst>
          </a:custGeom>
          <a:solidFill>
            <a:srgbClr val="FFA0A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15"/>
          <p:cNvSpPr/>
          <p:nvPr/>
        </p:nvSpPr>
        <p:spPr>
          <a:xfrm rot="5400000">
            <a:off x="8558631" y="4544170"/>
            <a:ext cx="773480" cy="386797"/>
          </a:xfrm>
          <a:custGeom>
            <a:rect b="b" l="l" r="r" t="t"/>
            <a:pathLst>
              <a:path extrusionOk="0" h="315753" w="631412">
                <a:moveTo>
                  <a:pt x="315754" y="315754"/>
                </a:moveTo>
                <a:lnTo>
                  <a:pt x="315754" y="315754"/>
                </a:lnTo>
                <a:cubicBezTo>
                  <a:pt x="141351" y="315754"/>
                  <a:pt x="0" y="174403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0"/>
                </a:lnTo>
                <a:cubicBezTo>
                  <a:pt x="631412" y="174403"/>
                  <a:pt x="490061" y="315754"/>
                  <a:pt x="315754" y="315754"/>
                </a:cubicBezTo>
                <a:close/>
              </a:path>
            </a:pathLst>
          </a:custGeom>
          <a:solidFill>
            <a:srgbClr val="9DDD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15"/>
          <p:cNvSpPr/>
          <p:nvPr/>
        </p:nvSpPr>
        <p:spPr>
          <a:xfrm>
            <a:off x="8811605" y="0"/>
            <a:ext cx="327040" cy="301863"/>
          </a:xfrm>
          <a:custGeom>
            <a:rect b="b" l="l" r="r" t="t"/>
            <a:pathLst>
              <a:path extrusionOk="0" h="221551" w="240029">
                <a:moveTo>
                  <a:pt x="0" y="0"/>
                </a:moveTo>
                <a:lnTo>
                  <a:pt x="240030" y="0"/>
                </a:lnTo>
                <a:lnTo>
                  <a:pt x="240030" y="221552"/>
                </a:lnTo>
                <a:lnTo>
                  <a:pt x="0" y="221552"/>
                </a:lnTo>
                <a:close/>
              </a:path>
            </a:pathLst>
          </a:custGeom>
          <a:solidFill>
            <a:srgbClr val="FFC94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" name="Google Shape;114;p15"/>
          <p:cNvSpPr/>
          <p:nvPr/>
        </p:nvSpPr>
        <p:spPr>
          <a:xfrm>
            <a:off x="8555974" y="301978"/>
            <a:ext cx="582574" cy="582574"/>
          </a:xfrm>
          <a:custGeom>
            <a:rect b="b" l="l" r="r" t="t"/>
            <a:pathLst>
              <a:path extrusionOk="0" h="427577" w="427577">
                <a:moveTo>
                  <a:pt x="0" y="0"/>
                </a:moveTo>
                <a:lnTo>
                  <a:pt x="0" y="427577"/>
                </a:lnTo>
                <a:lnTo>
                  <a:pt x="0" y="427577"/>
                </a:lnTo>
                <a:cubicBezTo>
                  <a:pt x="236125" y="427577"/>
                  <a:pt x="427577" y="236125"/>
                  <a:pt x="427577" y="0"/>
                </a:cubicBezTo>
                <a:lnTo>
                  <a:pt x="42757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624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" name="Google Shape;115;p15"/>
          <p:cNvSpPr/>
          <p:nvPr/>
        </p:nvSpPr>
        <p:spPr>
          <a:xfrm>
            <a:off x="0" y="4713123"/>
            <a:ext cx="860299" cy="430213"/>
          </a:xfrm>
          <a:custGeom>
            <a:rect b="b" l="l" r="r" t="t"/>
            <a:pathLst>
              <a:path extrusionOk="0" h="315753" w="631412">
                <a:moveTo>
                  <a:pt x="315754" y="315754"/>
                </a:moveTo>
                <a:lnTo>
                  <a:pt x="315754" y="315754"/>
                </a:lnTo>
                <a:cubicBezTo>
                  <a:pt x="141351" y="315754"/>
                  <a:pt x="0" y="174403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0"/>
                </a:lnTo>
                <a:cubicBezTo>
                  <a:pt x="631412" y="174403"/>
                  <a:pt x="490061" y="315754"/>
                  <a:pt x="315754" y="315754"/>
                </a:cubicBezTo>
                <a:close/>
              </a:path>
            </a:pathLst>
          </a:custGeom>
          <a:solidFill>
            <a:srgbClr val="0044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8" name="Google Shape;118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9" name="Google Shape;119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16"/>
          <p:cNvSpPr/>
          <p:nvPr/>
        </p:nvSpPr>
        <p:spPr>
          <a:xfrm>
            <a:off x="8290940" y="791782"/>
            <a:ext cx="860299" cy="860299"/>
          </a:xfrm>
          <a:custGeom>
            <a:rect b="b" l="l" r="r" t="t"/>
            <a:pathLst>
              <a:path extrusionOk="0" h="631412" w="631412">
                <a:moveTo>
                  <a:pt x="0" y="0"/>
                </a:moveTo>
                <a:lnTo>
                  <a:pt x="631412" y="0"/>
                </a:lnTo>
                <a:lnTo>
                  <a:pt x="631412" y="631412"/>
                </a:lnTo>
                <a:lnTo>
                  <a:pt x="0" y="631412"/>
                </a:lnTo>
                <a:close/>
              </a:path>
            </a:pathLst>
          </a:custGeom>
          <a:solidFill>
            <a:srgbClr val="FFC94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21" name="Google Shape;121;p16"/>
          <p:cNvGrpSpPr/>
          <p:nvPr/>
        </p:nvGrpSpPr>
        <p:grpSpPr>
          <a:xfrm>
            <a:off x="8608598" y="4526169"/>
            <a:ext cx="930019" cy="930019"/>
            <a:chOff x="9842125" y="1554812"/>
            <a:chExt cx="712549" cy="712549"/>
          </a:xfrm>
        </p:grpSpPr>
        <p:sp>
          <p:nvSpPr>
            <p:cNvPr id="122" name="Google Shape;122;p16"/>
            <p:cNvSpPr/>
            <p:nvPr/>
          </p:nvSpPr>
          <p:spPr>
            <a:xfrm>
              <a:off x="9842125" y="1554812"/>
              <a:ext cx="712549" cy="712549"/>
            </a:xfrm>
            <a:custGeom>
              <a:rect b="b" l="l" r="r" t="t"/>
              <a:pathLst>
                <a:path extrusionOk="0" h="392049" w="392049">
                  <a:moveTo>
                    <a:pt x="392049" y="196025"/>
                  </a:moveTo>
                  <a:cubicBezTo>
                    <a:pt x="392049" y="304286"/>
                    <a:pt x="304286" y="392049"/>
                    <a:pt x="196024" y="392049"/>
                  </a:cubicBezTo>
                  <a:cubicBezTo>
                    <a:pt x="87763" y="392049"/>
                    <a:pt x="-1" y="304286"/>
                    <a:pt x="-1" y="196024"/>
                  </a:cubicBezTo>
                  <a:cubicBezTo>
                    <a:pt x="-1" y="87763"/>
                    <a:pt x="87763" y="0"/>
                    <a:pt x="196024" y="0"/>
                  </a:cubicBezTo>
                  <a:cubicBezTo>
                    <a:pt x="304286" y="0"/>
                    <a:pt x="392049" y="87763"/>
                    <a:pt x="392049" y="196025"/>
                  </a:cubicBezTo>
                  <a:close/>
                </a:path>
              </a:pathLst>
            </a:custGeom>
            <a:solidFill>
              <a:srgbClr val="9DDD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10042060" y="1754746"/>
              <a:ext cx="312648" cy="312648"/>
            </a:xfrm>
            <a:custGeom>
              <a:rect b="b" l="l" r="r" t="t"/>
              <a:pathLst>
                <a:path extrusionOk="0" h="172021" w="172021">
                  <a:moveTo>
                    <a:pt x="172021" y="86011"/>
                  </a:moveTo>
                  <a:cubicBezTo>
                    <a:pt x="172021" y="133513"/>
                    <a:pt x="133513" y="172022"/>
                    <a:pt x="86010" y="172022"/>
                  </a:cubicBezTo>
                  <a:cubicBezTo>
                    <a:pt x="38508" y="172022"/>
                    <a:pt x="-1" y="133513"/>
                    <a:pt x="-1" y="86011"/>
                  </a:cubicBezTo>
                  <a:cubicBezTo>
                    <a:pt x="-1" y="38508"/>
                    <a:pt x="38507" y="0"/>
                    <a:pt x="86010" y="0"/>
                  </a:cubicBezTo>
                  <a:cubicBezTo>
                    <a:pt x="133513" y="0"/>
                    <a:pt x="172021" y="38508"/>
                    <a:pt x="172021" y="860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24" name="Google Shape;124;p16"/>
          <p:cNvSpPr/>
          <p:nvPr/>
        </p:nvSpPr>
        <p:spPr>
          <a:xfrm>
            <a:off x="0" y="0"/>
            <a:ext cx="860299" cy="860299"/>
          </a:xfrm>
          <a:custGeom>
            <a:rect b="b" l="l" r="r" t="t"/>
            <a:pathLst>
              <a:path extrusionOk="0" h="631412" w="631412">
                <a:moveTo>
                  <a:pt x="631412" y="631412"/>
                </a:moveTo>
                <a:lnTo>
                  <a:pt x="631412" y="631412"/>
                </a:lnTo>
                <a:cubicBezTo>
                  <a:pt x="282702" y="631412"/>
                  <a:pt x="0" y="348710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631412"/>
                </a:lnTo>
                <a:close/>
              </a:path>
            </a:pathLst>
          </a:custGeom>
          <a:solidFill>
            <a:srgbClr val="0044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0" y="854393"/>
            <a:ext cx="860299" cy="430213"/>
          </a:xfrm>
          <a:custGeom>
            <a:rect b="b" l="l" r="r" t="t"/>
            <a:pathLst>
              <a:path extrusionOk="0" h="315753" w="631412">
                <a:moveTo>
                  <a:pt x="315754" y="315754"/>
                </a:moveTo>
                <a:lnTo>
                  <a:pt x="315754" y="315754"/>
                </a:lnTo>
                <a:cubicBezTo>
                  <a:pt x="141351" y="315754"/>
                  <a:pt x="0" y="174403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0"/>
                </a:lnTo>
                <a:cubicBezTo>
                  <a:pt x="631412" y="174403"/>
                  <a:pt x="490061" y="315754"/>
                  <a:pt x="315754" y="315754"/>
                </a:cubicBezTo>
                <a:close/>
              </a:path>
            </a:pathLst>
          </a:custGeom>
          <a:solidFill>
            <a:srgbClr val="FFA0A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16"/>
          <p:cNvSpPr/>
          <p:nvPr/>
        </p:nvSpPr>
        <p:spPr>
          <a:xfrm>
            <a:off x="8290938" y="1"/>
            <a:ext cx="855707" cy="790000"/>
          </a:xfrm>
          <a:custGeom>
            <a:rect b="b" l="l" r="r" t="t"/>
            <a:pathLst>
              <a:path extrusionOk="0" h="443198" w="480060">
                <a:moveTo>
                  <a:pt x="0" y="0"/>
                </a:moveTo>
                <a:lnTo>
                  <a:pt x="480060" y="0"/>
                </a:lnTo>
                <a:lnTo>
                  <a:pt x="480060" y="443198"/>
                </a:lnTo>
                <a:lnTo>
                  <a:pt x="0" y="443198"/>
                </a:lnTo>
                <a:close/>
              </a:path>
            </a:pathLst>
          </a:custGeom>
          <a:solidFill>
            <a:srgbClr val="0044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16"/>
          <p:cNvSpPr/>
          <p:nvPr/>
        </p:nvSpPr>
        <p:spPr>
          <a:xfrm rot="-5400000">
            <a:off x="8088058" y="202743"/>
            <a:ext cx="773480" cy="386797"/>
          </a:xfrm>
          <a:custGeom>
            <a:rect b="b" l="l" r="r" t="t"/>
            <a:pathLst>
              <a:path extrusionOk="0" h="315753" w="631412">
                <a:moveTo>
                  <a:pt x="315754" y="315754"/>
                </a:moveTo>
                <a:lnTo>
                  <a:pt x="315754" y="315754"/>
                </a:lnTo>
                <a:cubicBezTo>
                  <a:pt x="141351" y="315754"/>
                  <a:pt x="0" y="174403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0"/>
                </a:lnTo>
                <a:cubicBezTo>
                  <a:pt x="631412" y="174403"/>
                  <a:pt x="490061" y="315754"/>
                  <a:pt x="315754" y="315754"/>
                </a:cubicBezTo>
                <a:close/>
              </a:path>
            </a:pathLst>
          </a:custGeom>
          <a:solidFill>
            <a:srgbClr val="FFA0A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16"/>
          <p:cNvSpPr/>
          <p:nvPr/>
        </p:nvSpPr>
        <p:spPr>
          <a:xfrm flipH="1" rot="5400000">
            <a:off x="8566196" y="212534"/>
            <a:ext cx="773480" cy="386797"/>
          </a:xfrm>
          <a:custGeom>
            <a:rect b="b" l="l" r="r" t="t"/>
            <a:pathLst>
              <a:path extrusionOk="0" h="315753" w="631412">
                <a:moveTo>
                  <a:pt x="315754" y="315754"/>
                </a:moveTo>
                <a:lnTo>
                  <a:pt x="315754" y="315754"/>
                </a:lnTo>
                <a:cubicBezTo>
                  <a:pt x="141351" y="315754"/>
                  <a:pt x="0" y="174403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0"/>
                </a:lnTo>
                <a:cubicBezTo>
                  <a:pt x="631412" y="174403"/>
                  <a:pt x="490061" y="315754"/>
                  <a:pt x="315754" y="315754"/>
                </a:cubicBezTo>
                <a:close/>
              </a:path>
            </a:pathLst>
          </a:custGeom>
          <a:solidFill>
            <a:srgbClr val="9DDD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p16"/>
          <p:cNvSpPr/>
          <p:nvPr/>
        </p:nvSpPr>
        <p:spPr>
          <a:xfrm flipH="1">
            <a:off x="233" y="4542482"/>
            <a:ext cx="614238" cy="614240"/>
          </a:xfrm>
          <a:custGeom>
            <a:rect b="b" l="l" r="r" t="t"/>
            <a:pathLst>
              <a:path extrusionOk="0" h="450818" w="450817">
                <a:moveTo>
                  <a:pt x="450818" y="0"/>
                </a:moveTo>
                <a:lnTo>
                  <a:pt x="450818" y="450818"/>
                </a:lnTo>
                <a:lnTo>
                  <a:pt x="0" y="450818"/>
                </a:lnTo>
                <a:lnTo>
                  <a:pt x="0" y="450818"/>
                </a:lnTo>
                <a:cubicBezTo>
                  <a:pt x="0" y="201835"/>
                  <a:pt x="201835" y="0"/>
                  <a:pt x="450818" y="0"/>
                </a:cubicBezTo>
                <a:lnTo>
                  <a:pt x="450818" y="0"/>
                </a:lnTo>
                <a:close/>
              </a:path>
            </a:pathLst>
          </a:custGeom>
          <a:solidFill>
            <a:srgbClr val="0044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" name="Google Shape;130;p16"/>
          <p:cNvSpPr/>
          <p:nvPr/>
        </p:nvSpPr>
        <p:spPr>
          <a:xfrm>
            <a:off x="8290940" y="800683"/>
            <a:ext cx="860299" cy="860299"/>
          </a:xfrm>
          <a:custGeom>
            <a:rect b="b" l="l" r="r" t="t"/>
            <a:pathLst>
              <a:path extrusionOk="0" h="631412" w="631412">
                <a:moveTo>
                  <a:pt x="631412" y="631412"/>
                </a:moveTo>
                <a:lnTo>
                  <a:pt x="0" y="631412"/>
                </a:lnTo>
                <a:lnTo>
                  <a:pt x="0" y="0"/>
                </a:lnTo>
                <a:lnTo>
                  <a:pt x="0" y="0"/>
                </a:lnTo>
                <a:cubicBezTo>
                  <a:pt x="348710" y="0"/>
                  <a:pt x="631412" y="282702"/>
                  <a:pt x="631412" y="631412"/>
                </a:cubicBezTo>
                <a:lnTo>
                  <a:pt x="631412" y="631412"/>
                </a:lnTo>
                <a:close/>
              </a:path>
            </a:pathLst>
          </a:custGeom>
          <a:solidFill>
            <a:srgbClr val="FF624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ส่วนหัวของส่วน">
  <p:cSld name="23_ส่วนหัวของส่วน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/>
          <p:nvPr>
            <p:ph idx="2" type="pic"/>
          </p:nvPr>
        </p:nvSpPr>
        <p:spPr>
          <a:xfrm>
            <a:off x="0" y="1200150"/>
            <a:ext cx="4085100" cy="30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3" name="Google Shape;133;p17"/>
          <p:cNvSpPr/>
          <p:nvPr/>
        </p:nvSpPr>
        <p:spPr>
          <a:xfrm>
            <a:off x="8283377" y="791782"/>
            <a:ext cx="860299" cy="860299"/>
          </a:xfrm>
          <a:custGeom>
            <a:rect b="b" l="l" r="r" t="t"/>
            <a:pathLst>
              <a:path extrusionOk="0" h="631412" w="631412">
                <a:moveTo>
                  <a:pt x="0" y="0"/>
                </a:moveTo>
                <a:lnTo>
                  <a:pt x="631412" y="0"/>
                </a:lnTo>
                <a:lnTo>
                  <a:pt x="631412" y="631412"/>
                </a:lnTo>
                <a:lnTo>
                  <a:pt x="0" y="631412"/>
                </a:lnTo>
                <a:close/>
              </a:path>
            </a:pathLst>
          </a:custGeom>
          <a:solidFill>
            <a:srgbClr val="FFC94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" name="Google Shape;134;p17"/>
          <p:cNvSpPr/>
          <p:nvPr/>
        </p:nvSpPr>
        <p:spPr>
          <a:xfrm>
            <a:off x="8283377" y="791782"/>
            <a:ext cx="860299" cy="860299"/>
          </a:xfrm>
          <a:custGeom>
            <a:rect b="b" l="l" r="r" t="t"/>
            <a:pathLst>
              <a:path extrusionOk="0" h="631412" w="631412">
                <a:moveTo>
                  <a:pt x="631412" y="631412"/>
                </a:moveTo>
                <a:lnTo>
                  <a:pt x="0" y="631412"/>
                </a:lnTo>
                <a:lnTo>
                  <a:pt x="0" y="0"/>
                </a:lnTo>
                <a:lnTo>
                  <a:pt x="0" y="0"/>
                </a:lnTo>
                <a:cubicBezTo>
                  <a:pt x="348710" y="0"/>
                  <a:pt x="631412" y="282702"/>
                  <a:pt x="631412" y="631412"/>
                </a:cubicBezTo>
                <a:lnTo>
                  <a:pt x="631412" y="631412"/>
                </a:lnTo>
                <a:close/>
              </a:path>
            </a:pathLst>
          </a:custGeom>
          <a:solidFill>
            <a:srgbClr val="FF624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" name="Google Shape;135;p17"/>
          <p:cNvSpPr/>
          <p:nvPr/>
        </p:nvSpPr>
        <p:spPr>
          <a:xfrm>
            <a:off x="8283377" y="1652407"/>
            <a:ext cx="860299" cy="860299"/>
          </a:xfrm>
          <a:custGeom>
            <a:rect b="b" l="l" r="r" t="t"/>
            <a:pathLst>
              <a:path extrusionOk="0" h="631412" w="631412">
                <a:moveTo>
                  <a:pt x="631412" y="631412"/>
                </a:moveTo>
                <a:lnTo>
                  <a:pt x="631412" y="631412"/>
                </a:lnTo>
                <a:cubicBezTo>
                  <a:pt x="282702" y="631412"/>
                  <a:pt x="0" y="348710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631412"/>
                </a:lnTo>
                <a:close/>
              </a:path>
            </a:pathLst>
          </a:custGeom>
          <a:solidFill>
            <a:srgbClr val="0044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8283377" y="2506801"/>
            <a:ext cx="860299" cy="430213"/>
          </a:xfrm>
          <a:custGeom>
            <a:rect b="b" l="l" r="r" t="t"/>
            <a:pathLst>
              <a:path extrusionOk="0" h="315753" w="631412">
                <a:moveTo>
                  <a:pt x="315754" y="315754"/>
                </a:moveTo>
                <a:lnTo>
                  <a:pt x="315754" y="315754"/>
                </a:lnTo>
                <a:cubicBezTo>
                  <a:pt x="141351" y="315754"/>
                  <a:pt x="0" y="174403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0"/>
                </a:lnTo>
                <a:cubicBezTo>
                  <a:pt x="631412" y="174403"/>
                  <a:pt x="490061" y="315754"/>
                  <a:pt x="315754" y="315754"/>
                </a:cubicBezTo>
                <a:close/>
              </a:path>
            </a:pathLst>
          </a:custGeom>
          <a:solidFill>
            <a:srgbClr val="FFA0A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p17"/>
          <p:cNvSpPr/>
          <p:nvPr/>
        </p:nvSpPr>
        <p:spPr>
          <a:xfrm>
            <a:off x="8283374" y="1"/>
            <a:ext cx="855707" cy="790000"/>
          </a:xfrm>
          <a:custGeom>
            <a:rect b="b" l="l" r="r" t="t"/>
            <a:pathLst>
              <a:path extrusionOk="0" h="443198" w="480060">
                <a:moveTo>
                  <a:pt x="0" y="0"/>
                </a:moveTo>
                <a:lnTo>
                  <a:pt x="480060" y="0"/>
                </a:lnTo>
                <a:lnTo>
                  <a:pt x="480060" y="443198"/>
                </a:lnTo>
                <a:lnTo>
                  <a:pt x="0" y="443198"/>
                </a:lnTo>
                <a:close/>
              </a:path>
            </a:pathLst>
          </a:custGeom>
          <a:solidFill>
            <a:srgbClr val="0044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" name="Google Shape;138;p17"/>
          <p:cNvSpPr/>
          <p:nvPr/>
        </p:nvSpPr>
        <p:spPr>
          <a:xfrm rot="-5400000">
            <a:off x="8080494" y="202743"/>
            <a:ext cx="773480" cy="386797"/>
          </a:xfrm>
          <a:custGeom>
            <a:rect b="b" l="l" r="r" t="t"/>
            <a:pathLst>
              <a:path extrusionOk="0" h="315753" w="631412">
                <a:moveTo>
                  <a:pt x="315754" y="315754"/>
                </a:moveTo>
                <a:lnTo>
                  <a:pt x="315754" y="315754"/>
                </a:lnTo>
                <a:cubicBezTo>
                  <a:pt x="141351" y="315754"/>
                  <a:pt x="0" y="174403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0"/>
                </a:lnTo>
                <a:cubicBezTo>
                  <a:pt x="631412" y="174403"/>
                  <a:pt x="490061" y="315754"/>
                  <a:pt x="315754" y="315754"/>
                </a:cubicBezTo>
                <a:close/>
              </a:path>
            </a:pathLst>
          </a:custGeom>
          <a:solidFill>
            <a:srgbClr val="FFA0A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" name="Google Shape;139;p17"/>
          <p:cNvSpPr/>
          <p:nvPr/>
        </p:nvSpPr>
        <p:spPr>
          <a:xfrm flipH="1" rot="5400000">
            <a:off x="8558633" y="212534"/>
            <a:ext cx="773480" cy="386797"/>
          </a:xfrm>
          <a:custGeom>
            <a:rect b="b" l="l" r="r" t="t"/>
            <a:pathLst>
              <a:path extrusionOk="0" h="315753" w="631412">
                <a:moveTo>
                  <a:pt x="315754" y="315754"/>
                </a:moveTo>
                <a:lnTo>
                  <a:pt x="315754" y="315754"/>
                </a:lnTo>
                <a:cubicBezTo>
                  <a:pt x="141351" y="315754"/>
                  <a:pt x="0" y="174403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0"/>
                </a:lnTo>
                <a:cubicBezTo>
                  <a:pt x="631412" y="174403"/>
                  <a:pt x="490061" y="315754"/>
                  <a:pt x="315754" y="315754"/>
                </a:cubicBezTo>
                <a:close/>
              </a:path>
            </a:pathLst>
          </a:custGeom>
          <a:solidFill>
            <a:srgbClr val="9DDD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17"/>
          <p:cNvSpPr/>
          <p:nvPr/>
        </p:nvSpPr>
        <p:spPr>
          <a:xfrm>
            <a:off x="5228" y="0"/>
            <a:ext cx="327041" cy="301863"/>
          </a:xfrm>
          <a:custGeom>
            <a:rect b="b" l="l" r="r" t="t"/>
            <a:pathLst>
              <a:path extrusionOk="0" h="221551" w="240030">
                <a:moveTo>
                  <a:pt x="0" y="0"/>
                </a:moveTo>
                <a:lnTo>
                  <a:pt x="240030" y="0"/>
                </a:lnTo>
                <a:lnTo>
                  <a:pt x="240030" y="221552"/>
                </a:lnTo>
                <a:lnTo>
                  <a:pt x="0" y="221552"/>
                </a:lnTo>
                <a:close/>
              </a:path>
            </a:pathLst>
          </a:custGeom>
          <a:solidFill>
            <a:srgbClr val="9DDD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p17"/>
          <p:cNvSpPr/>
          <p:nvPr/>
        </p:nvSpPr>
        <p:spPr>
          <a:xfrm>
            <a:off x="5228" y="302367"/>
            <a:ext cx="723253" cy="723253"/>
          </a:xfrm>
          <a:custGeom>
            <a:rect b="b" l="l" r="r" t="t"/>
            <a:pathLst>
              <a:path extrusionOk="0" h="530828" w="530828">
                <a:moveTo>
                  <a:pt x="0" y="530828"/>
                </a:moveTo>
                <a:lnTo>
                  <a:pt x="0" y="530828"/>
                </a:lnTo>
                <a:lnTo>
                  <a:pt x="0" y="0"/>
                </a:lnTo>
                <a:lnTo>
                  <a:pt x="530828" y="0"/>
                </a:lnTo>
                <a:lnTo>
                  <a:pt x="530828" y="0"/>
                </a:lnTo>
                <a:cubicBezTo>
                  <a:pt x="530828" y="293180"/>
                  <a:pt x="293180" y="530828"/>
                  <a:pt x="0" y="530828"/>
                </a:cubicBezTo>
                <a:close/>
              </a:path>
            </a:pathLst>
          </a:custGeom>
          <a:solidFill>
            <a:srgbClr val="0044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ส่วนหัวของส่วน">
  <p:cSld name="34_ส่วนหัวของส่วน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/>
          <p:nvPr>
            <p:ph idx="2" type="pic"/>
          </p:nvPr>
        </p:nvSpPr>
        <p:spPr>
          <a:xfrm>
            <a:off x="5605307" y="814388"/>
            <a:ext cx="1947900" cy="3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4" name="Google Shape;144;p18"/>
          <p:cNvSpPr/>
          <p:nvPr/>
        </p:nvSpPr>
        <p:spPr>
          <a:xfrm flipH="1">
            <a:off x="-25376" y="791781"/>
            <a:ext cx="860299" cy="860299"/>
          </a:xfrm>
          <a:custGeom>
            <a:rect b="b" l="l" r="r" t="t"/>
            <a:pathLst>
              <a:path extrusionOk="0" h="631412" w="631412">
                <a:moveTo>
                  <a:pt x="0" y="0"/>
                </a:moveTo>
                <a:lnTo>
                  <a:pt x="631412" y="0"/>
                </a:lnTo>
                <a:lnTo>
                  <a:pt x="631412" y="631412"/>
                </a:lnTo>
                <a:lnTo>
                  <a:pt x="0" y="631412"/>
                </a:lnTo>
                <a:close/>
              </a:path>
            </a:pathLst>
          </a:custGeom>
          <a:solidFill>
            <a:srgbClr val="FFC94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" name="Google Shape;145;p18"/>
          <p:cNvSpPr/>
          <p:nvPr/>
        </p:nvSpPr>
        <p:spPr>
          <a:xfrm flipH="1">
            <a:off x="-25376" y="791781"/>
            <a:ext cx="860299" cy="860299"/>
          </a:xfrm>
          <a:custGeom>
            <a:rect b="b" l="l" r="r" t="t"/>
            <a:pathLst>
              <a:path extrusionOk="0" h="631412" w="631412">
                <a:moveTo>
                  <a:pt x="631412" y="631412"/>
                </a:moveTo>
                <a:lnTo>
                  <a:pt x="0" y="631412"/>
                </a:lnTo>
                <a:lnTo>
                  <a:pt x="0" y="0"/>
                </a:lnTo>
                <a:lnTo>
                  <a:pt x="0" y="0"/>
                </a:lnTo>
                <a:cubicBezTo>
                  <a:pt x="348710" y="0"/>
                  <a:pt x="631412" y="282702"/>
                  <a:pt x="631412" y="631412"/>
                </a:cubicBezTo>
                <a:lnTo>
                  <a:pt x="631412" y="631412"/>
                </a:lnTo>
                <a:close/>
              </a:path>
            </a:pathLst>
          </a:custGeom>
          <a:solidFill>
            <a:srgbClr val="FF624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18"/>
          <p:cNvSpPr/>
          <p:nvPr/>
        </p:nvSpPr>
        <p:spPr>
          <a:xfrm flipH="1">
            <a:off x="-25376" y="1652407"/>
            <a:ext cx="860299" cy="860299"/>
          </a:xfrm>
          <a:custGeom>
            <a:rect b="b" l="l" r="r" t="t"/>
            <a:pathLst>
              <a:path extrusionOk="0" h="631412" w="631412">
                <a:moveTo>
                  <a:pt x="631412" y="631412"/>
                </a:moveTo>
                <a:lnTo>
                  <a:pt x="631412" y="631412"/>
                </a:lnTo>
                <a:cubicBezTo>
                  <a:pt x="282702" y="631412"/>
                  <a:pt x="0" y="348710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631412"/>
                </a:lnTo>
                <a:close/>
              </a:path>
            </a:pathLst>
          </a:custGeom>
          <a:solidFill>
            <a:srgbClr val="0044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18"/>
          <p:cNvSpPr/>
          <p:nvPr/>
        </p:nvSpPr>
        <p:spPr>
          <a:xfrm flipH="1">
            <a:off x="-20782" y="0"/>
            <a:ext cx="855707" cy="790000"/>
          </a:xfrm>
          <a:custGeom>
            <a:rect b="b" l="l" r="r" t="t"/>
            <a:pathLst>
              <a:path extrusionOk="0" h="443198" w="480060">
                <a:moveTo>
                  <a:pt x="0" y="0"/>
                </a:moveTo>
                <a:lnTo>
                  <a:pt x="480060" y="0"/>
                </a:lnTo>
                <a:lnTo>
                  <a:pt x="480060" y="443198"/>
                </a:lnTo>
                <a:lnTo>
                  <a:pt x="0" y="443198"/>
                </a:lnTo>
                <a:close/>
              </a:path>
            </a:pathLst>
          </a:custGeom>
          <a:solidFill>
            <a:srgbClr val="0044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" name="Google Shape;148;p18"/>
          <p:cNvSpPr/>
          <p:nvPr/>
        </p:nvSpPr>
        <p:spPr>
          <a:xfrm flipH="1" rot="5400000">
            <a:off x="264325" y="202742"/>
            <a:ext cx="773480" cy="386797"/>
          </a:xfrm>
          <a:custGeom>
            <a:rect b="b" l="l" r="r" t="t"/>
            <a:pathLst>
              <a:path extrusionOk="0" h="315753" w="631412">
                <a:moveTo>
                  <a:pt x="315754" y="315754"/>
                </a:moveTo>
                <a:lnTo>
                  <a:pt x="315754" y="315754"/>
                </a:lnTo>
                <a:cubicBezTo>
                  <a:pt x="141351" y="315754"/>
                  <a:pt x="0" y="174403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0"/>
                </a:lnTo>
                <a:cubicBezTo>
                  <a:pt x="631412" y="174403"/>
                  <a:pt x="490061" y="315754"/>
                  <a:pt x="315754" y="315754"/>
                </a:cubicBezTo>
                <a:close/>
              </a:path>
            </a:pathLst>
          </a:custGeom>
          <a:solidFill>
            <a:srgbClr val="FFA0A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18"/>
          <p:cNvSpPr/>
          <p:nvPr/>
        </p:nvSpPr>
        <p:spPr>
          <a:xfrm rot="-5400000">
            <a:off x="-213814" y="212533"/>
            <a:ext cx="773480" cy="386797"/>
          </a:xfrm>
          <a:custGeom>
            <a:rect b="b" l="l" r="r" t="t"/>
            <a:pathLst>
              <a:path extrusionOk="0" h="315753" w="631412">
                <a:moveTo>
                  <a:pt x="315754" y="315754"/>
                </a:moveTo>
                <a:lnTo>
                  <a:pt x="315754" y="315754"/>
                </a:lnTo>
                <a:cubicBezTo>
                  <a:pt x="141351" y="315754"/>
                  <a:pt x="0" y="174403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0"/>
                </a:lnTo>
                <a:cubicBezTo>
                  <a:pt x="631412" y="174403"/>
                  <a:pt x="490061" y="315754"/>
                  <a:pt x="315754" y="315754"/>
                </a:cubicBezTo>
                <a:close/>
              </a:path>
            </a:pathLst>
          </a:custGeom>
          <a:solidFill>
            <a:srgbClr val="9DDD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" name="Google Shape;150;p18"/>
          <p:cNvSpPr/>
          <p:nvPr/>
        </p:nvSpPr>
        <p:spPr>
          <a:xfrm flipH="1" rot="10800000">
            <a:off x="8283375" y="3491420"/>
            <a:ext cx="860299" cy="860299"/>
          </a:xfrm>
          <a:custGeom>
            <a:rect b="b" l="l" r="r" t="t"/>
            <a:pathLst>
              <a:path extrusionOk="0" h="631412" w="631412">
                <a:moveTo>
                  <a:pt x="0" y="0"/>
                </a:moveTo>
                <a:lnTo>
                  <a:pt x="631412" y="0"/>
                </a:lnTo>
                <a:lnTo>
                  <a:pt x="631412" y="631412"/>
                </a:lnTo>
                <a:lnTo>
                  <a:pt x="0" y="631412"/>
                </a:lnTo>
                <a:close/>
              </a:path>
            </a:pathLst>
          </a:custGeom>
          <a:solidFill>
            <a:srgbClr val="FFC94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p18"/>
          <p:cNvSpPr/>
          <p:nvPr/>
        </p:nvSpPr>
        <p:spPr>
          <a:xfrm flipH="1" rot="10800000">
            <a:off x="8283375" y="3491420"/>
            <a:ext cx="860299" cy="860299"/>
          </a:xfrm>
          <a:custGeom>
            <a:rect b="b" l="l" r="r" t="t"/>
            <a:pathLst>
              <a:path extrusionOk="0" h="631412" w="631412">
                <a:moveTo>
                  <a:pt x="631412" y="631412"/>
                </a:moveTo>
                <a:lnTo>
                  <a:pt x="0" y="631412"/>
                </a:lnTo>
                <a:lnTo>
                  <a:pt x="0" y="0"/>
                </a:lnTo>
                <a:lnTo>
                  <a:pt x="0" y="0"/>
                </a:lnTo>
                <a:cubicBezTo>
                  <a:pt x="348710" y="0"/>
                  <a:pt x="631412" y="282702"/>
                  <a:pt x="631412" y="631412"/>
                </a:cubicBezTo>
                <a:lnTo>
                  <a:pt x="631412" y="631412"/>
                </a:lnTo>
                <a:close/>
              </a:path>
            </a:pathLst>
          </a:custGeom>
          <a:solidFill>
            <a:srgbClr val="FF624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" name="Google Shape;152;p18"/>
          <p:cNvSpPr/>
          <p:nvPr/>
        </p:nvSpPr>
        <p:spPr>
          <a:xfrm flipH="1" rot="10800000">
            <a:off x="8283375" y="2630794"/>
            <a:ext cx="860299" cy="860299"/>
          </a:xfrm>
          <a:custGeom>
            <a:rect b="b" l="l" r="r" t="t"/>
            <a:pathLst>
              <a:path extrusionOk="0" h="631412" w="631412">
                <a:moveTo>
                  <a:pt x="631412" y="631412"/>
                </a:moveTo>
                <a:lnTo>
                  <a:pt x="631412" y="631412"/>
                </a:lnTo>
                <a:cubicBezTo>
                  <a:pt x="282702" y="631412"/>
                  <a:pt x="0" y="348710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631412"/>
                </a:lnTo>
                <a:close/>
              </a:path>
            </a:pathLst>
          </a:custGeom>
          <a:solidFill>
            <a:srgbClr val="0044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" name="Google Shape;153;p18"/>
          <p:cNvSpPr/>
          <p:nvPr/>
        </p:nvSpPr>
        <p:spPr>
          <a:xfrm flipH="1" rot="10800000">
            <a:off x="8283373" y="4353500"/>
            <a:ext cx="855707" cy="790000"/>
          </a:xfrm>
          <a:custGeom>
            <a:rect b="b" l="l" r="r" t="t"/>
            <a:pathLst>
              <a:path extrusionOk="0" h="443198" w="480060">
                <a:moveTo>
                  <a:pt x="0" y="0"/>
                </a:moveTo>
                <a:lnTo>
                  <a:pt x="480060" y="0"/>
                </a:lnTo>
                <a:lnTo>
                  <a:pt x="480060" y="443198"/>
                </a:lnTo>
                <a:lnTo>
                  <a:pt x="0" y="443198"/>
                </a:lnTo>
                <a:close/>
              </a:path>
            </a:pathLst>
          </a:custGeom>
          <a:solidFill>
            <a:srgbClr val="0044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" name="Google Shape;154;p18"/>
          <p:cNvSpPr/>
          <p:nvPr/>
        </p:nvSpPr>
        <p:spPr>
          <a:xfrm flipH="1" rot="-5400000">
            <a:off x="8080492" y="4553961"/>
            <a:ext cx="773480" cy="386797"/>
          </a:xfrm>
          <a:custGeom>
            <a:rect b="b" l="l" r="r" t="t"/>
            <a:pathLst>
              <a:path extrusionOk="0" h="315753" w="631412">
                <a:moveTo>
                  <a:pt x="315754" y="315754"/>
                </a:moveTo>
                <a:lnTo>
                  <a:pt x="315754" y="315754"/>
                </a:lnTo>
                <a:cubicBezTo>
                  <a:pt x="141351" y="315754"/>
                  <a:pt x="0" y="174403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0"/>
                </a:lnTo>
                <a:cubicBezTo>
                  <a:pt x="631412" y="174403"/>
                  <a:pt x="490061" y="315754"/>
                  <a:pt x="315754" y="315754"/>
                </a:cubicBezTo>
                <a:close/>
              </a:path>
            </a:pathLst>
          </a:custGeom>
          <a:solidFill>
            <a:srgbClr val="FFA0A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" name="Google Shape;155;p18"/>
          <p:cNvSpPr/>
          <p:nvPr/>
        </p:nvSpPr>
        <p:spPr>
          <a:xfrm rot="5400000">
            <a:off x="8558631" y="4544170"/>
            <a:ext cx="773480" cy="386797"/>
          </a:xfrm>
          <a:custGeom>
            <a:rect b="b" l="l" r="r" t="t"/>
            <a:pathLst>
              <a:path extrusionOk="0" h="315753" w="631412">
                <a:moveTo>
                  <a:pt x="315754" y="315754"/>
                </a:moveTo>
                <a:lnTo>
                  <a:pt x="315754" y="315754"/>
                </a:lnTo>
                <a:cubicBezTo>
                  <a:pt x="141351" y="315754"/>
                  <a:pt x="0" y="174403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0"/>
                </a:lnTo>
                <a:cubicBezTo>
                  <a:pt x="631412" y="174403"/>
                  <a:pt x="490061" y="315754"/>
                  <a:pt x="315754" y="315754"/>
                </a:cubicBezTo>
                <a:close/>
              </a:path>
            </a:pathLst>
          </a:custGeom>
          <a:solidFill>
            <a:srgbClr val="9DDD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18"/>
          <p:cNvSpPr/>
          <p:nvPr/>
        </p:nvSpPr>
        <p:spPr>
          <a:xfrm>
            <a:off x="8811605" y="0"/>
            <a:ext cx="327040" cy="301863"/>
          </a:xfrm>
          <a:custGeom>
            <a:rect b="b" l="l" r="r" t="t"/>
            <a:pathLst>
              <a:path extrusionOk="0" h="221551" w="240029">
                <a:moveTo>
                  <a:pt x="0" y="0"/>
                </a:moveTo>
                <a:lnTo>
                  <a:pt x="240030" y="0"/>
                </a:lnTo>
                <a:lnTo>
                  <a:pt x="240030" y="221552"/>
                </a:lnTo>
                <a:lnTo>
                  <a:pt x="0" y="221552"/>
                </a:lnTo>
                <a:close/>
              </a:path>
            </a:pathLst>
          </a:custGeom>
          <a:solidFill>
            <a:srgbClr val="FFC94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" name="Google Shape;157;p18"/>
          <p:cNvSpPr/>
          <p:nvPr/>
        </p:nvSpPr>
        <p:spPr>
          <a:xfrm>
            <a:off x="8555974" y="301978"/>
            <a:ext cx="582574" cy="582574"/>
          </a:xfrm>
          <a:custGeom>
            <a:rect b="b" l="l" r="r" t="t"/>
            <a:pathLst>
              <a:path extrusionOk="0" h="427577" w="427577">
                <a:moveTo>
                  <a:pt x="0" y="0"/>
                </a:moveTo>
                <a:lnTo>
                  <a:pt x="0" y="427577"/>
                </a:lnTo>
                <a:lnTo>
                  <a:pt x="0" y="427577"/>
                </a:lnTo>
                <a:cubicBezTo>
                  <a:pt x="236125" y="427577"/>
                  <a:pt x="427577" y="236125"/>
                  <a:pt x="427577" y="0"/>
                </a:cubicBezTo>
                <a:lnTo>
                  <a:pt x="42757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624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18"/>
          <p:cNvSpPr/>
          <p:nvPr/>
        </p:nvSpPr>
        <p:spPr>
          <a:xfrm>
            <a:off x="0" y="4713123"/>
            <a:ext cx="860299" cy="430213"/>
          </a:xfrm>
          <a:custGeom>
            <a:rect b="b" l="l" r="r" t="t"/>
            <a:pathLst>
              <a:path extrusionOk="0" h="315753" w="631412">
                <a:moveTo>
                  <a:pt x="315754" y="315754"/>
                </a:moveTo>
                <a:lnTo>
                  <a:pt x="315754" y="315754"/>
                </a:lnTo>
                <a:cubicBezTo>
                  <a:pt x="141351" y="315754"/>
                  <a:pt x="0" y="174403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0"/>
                </a:lnTo>
                <a:cubicBezTo>
                  <a:pt x="631412" y="174403"/>
                  <a:pt x="490061" y="315754"/>
                  <a:pt x="315754" y="315754"/>
                </a:cubicBezTo>
                <a:close/>
              </a:path>
            </a:pathLst>
          </a:custGeom>
          <a:solidFill>
            <a:srgbClr val="0044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15.png"/><Relationship Id="rId7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67726">
            <a:off x="6254515" y="1952290"/>
            <a:ext cx="2817771" cy="2113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7475" y="1275252"/>
            <a:ext cx="4181100" cy="34674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9"/>
          <p:cNvSpPr txBox="1"/>
          <p:nvPr/>
        </p:nvSpPr>
        <p:spPr>
          <a:xfrm>
            <a:off x="983250" y="1106101"/>
            <a:ext cx="3251400" cy="28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0044C1"/>
                </a:solidFill>
              </a:rPr>
              <a:t>Mohs Scale Of Mineral Hardness</a:t>
            </a:r>
            <a:endParaRPr b="1" sz="4500">
              <a:solidFill>
                <a:srgbClr val="0044C1"/>
              </a:solidFill>
            </a:endParaRPr>
          </a:p>
        </p:txBody>
      </p:sp>
      <p:sp>
        <p:nvSpPr>
          <p:cNvPr id="166" name="Google Shape;166;p19"/>
          <p:cNvSpPr txBox="1"/>
          <p:nvPr/>
        </p:nvSpPr>
        <p:spPr>
          <a:xfrm>
            <a:off x="596541" y="3994464"/>
            <a:ext cx="36381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06016341 MULTIMEDIA PROGRAMMING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/>
          <p:nvPr/>
        </p:nvSpPr>
        <p:spPr>
          <a:xfrm flipH="1">
            <a:off x="850750" y="797229"/>
            <a:ext cx="2669406" cy="2511206"/>
          </a:xfrm>
          <a:custGeom>
            <a:rect b="b" l="l" r="r" t="t"/>
            <a:pathLst>
              <a:path extrusionOk="0" h="1843087" w="1959197">
                <a:moveTo>
                  <a:pt x="1037653" y="1843088"/>
                </a:moveTo>
                <a:lnTo>
                  <a:pt x="921544" y="1843088"/>
                </a:lnTo>
                <a:cubicBezTo>
                  <a:pt x="412528" y="1843088"/>
                  <a:pt x="0" y="1430464"/>
                  <a:pt x="0" y="921544"/>
                </a:cubicBezTo>
                <a:lnTo>
                  <a:pt x="0" y="921544"/>
                </a:lnTo>
                <a:cubicBezTo>
                  <a:pt x="0" y="412623"/>
                  <a:pt x="412623" y="0"/>
                  <a:pt x="921544" y="0"/>
                </a:cubicBezTo>
                <a:lnTo>
                  <a:pt x="1959197" y="0"/>
                </a:lnTo>
                <a:lnTo>
                  <a:pt x="1959197" y="921544"/>
                </a:lnTo>
                <a:cubicBezTo>
                  <a:pt x="1959197" y="1430464"/>
                  <a:pt x="1546670" y="1843088"/>
                  <a:pt x="1037653" y="1843088"/>
                </a:cubicBezTo>
                <a:close/>
              </a:path>
            </a:pathLst>
          </a:custGeom>
          <a:solidFill>
            <a:srgbClr val="9DDD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20"/>
          <p:cNvSpPr/>
          <p:nvPr/>
        </p:nvSpPr>
        <p:spPr>
          <a:xfrm>
            <a:off x="969250" y="1425250"/>
            <a:ext cx="2432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44C1"/>
                </a:solidFill>
                <a:latin typeface="Sarabun"/>
                <a:ea typeface="Sarabun"/>
                <a:cs typeface="Sarabun"/>
                <a:sym typeface="Sarabun"/>
              </a:rPr>
              <a:t>จุดประสงค์</a:t>
            </a:r>
            <a:endParaRPr b="1" sz="3600">
              <a:solidFill>
                <a:srgbClr val="0044C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73" name="Google Shape;173;p20"/>
          <p:cNvSpPr/>
          <p:nvPr/>
        </p:nvSpPr>
        <p:spPr>
          <a:xfrm>
            <a:off x="1484050" y="2100375"/>
            <a:ext cx="1402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44C1"/>
                </a:solidFill>
                <a:latin typeface="Sarabun"/>
                <a:ea typeface="Sarabun"/>
                <a:cs typeface="Sarabun"/>
                <a:sym typeface="Sarabun"/>
              </a:rPr>
              <a:t>GOAL</a:t>
            </a:r>
            <a:endParaRPr b="1" sz="3600">
              <a:solidFill>
                <a:srgbClr val="0044C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74" name="Google Shape;174;p20"/>
          <p:cNvSpPr txBox="1"/>
          <p:nvPr/>
        </p:nvSpPr>
        <p:spPr>
          <a:xfrm>
            <a:off x="3818300" y="2100375"/>
            <a:ext cx="4587300" cy="20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เพื่อให้</a:t>
            </a:r>
            <a:r>
              <a:rPr lang="en">
                <a:latin typeface="Sarabun"/>
                <a:ea typeface="Sarabun"/>
                <a:cs typeface="Sarabun"/>
                <a:sym typeface="Sarabun"/>
              </a:rPr>
              <a:t>เล็งเห็นถึงความสำคัญของการค้นพบแร่ของมวลมนุษยชาติ อันซึ่งเป็นประโยชน์ต่อมนุษย์ในหลายๆด้านไม่ว่าจะเป็นด้านอุตสาหกรรมการก่อสร้าง อุตสาหกรรมเครื่องสำอาง อุตสาหกรรมกระจกและเลนส์ เครื่องปั้นดินเผา รวมถึงอุตสาหกรรมเครื่องประดับ </a:t>
            </a:r>
            <a:r>
              <a:rPr lang="en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และเพื่อให้</a:t>
            </a:r>
            <a:r>
              <a:rPr lang="en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ความรู้เกี่ยวกับแร่ </a:t>
            </a:r>
            <a:endParaRPr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คุณสมบัติแร่ ประโยชน์ของแร่ และ</a:t>
            </a:r>
            <a:r>
              <a:rPr lang="en">
                <a:solidFill>
                  <a:srgbClr val="0E142D"/>
                </a:solidFill>
                <a:latin typeface="Sarabun"/>
                <a:ea typeface="Sarabun"/>
                <a:cs typeface="Sarabun"/>
                <a:sym typeface="Sarabun"/>
              </a:rPr>
              <a:t>มาตราความแข็งเพื่อวัดความทนทานของแร่</a:t>
            </a:r>
            <a:endParaRPr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175" name="Google Shape;17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5025" y="2933850"/>
            <a:ext cx="41148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21"/>
          <p:cNvGrpSpPr/>
          <p:nvPr/>
        </p:nvGrpSpPr>
        <p:grpSpPr>
          <a:xfrm>
            <a:off x="3543455" y="1620829"/>
            <a:ext cx="1575002" cy="2085877"/>
            <a:chOff x="14573250" y="3352800"/>
            <a:chExt cx="2124075" cy="2813050"/>
          </a:xfrm>
        </p:grpSpPr>
        <p:sp>
          <p:nvSpPr>
            <p:cNvPr id="181" name="Google Shape;181;p21"/>
            <p:cNvSpPr/>
            <p:nvPr/>
          </p:nvSpPr>
          <p:spPr>
            <a:xfrm>
              <a:off x="14576425" y="3362325"/>
              <a:ext cx="2114550" cy="2803525"/>
            </a:xfrm>
            <a:custGeom>
              <a:rect b="b" l="l" r="r" t="t"/>
              <a:pathLst>
                <a:path extrusionOk="0" h="1766" w="1332">
                  <a:moveTo>
                    <a:pt x="1016" y="0"/>
                  </a:moveTo>
                  <a:lnTo>
                    <a:pt x="318" y="0"/>
                  </a:lnTo>
                  <a:lnTo>
                    <a:pt x="0" y="316"/>
                  </a:lnTo>
                  <a:lnTo>
                    <a:pt x="0" y="1448"/>
                  </a:lnTo>
                  <a:lnTo>
                    <a:pt x="318" y="1766"/>
                  </a:lnTo>
                  <a:lnTo>
                    <a:pt x="1016" y="1766"/>
                  </a:lnTo>
                  <a:lnTo>
                    <a:pt x="1332" y="1448"/>
                  </a:lnTo>
                  <a:lnTo>
                    <a:pt x="1332" y="316"/>
                  </a:lnTo>
                  <a:lnTo>
                    <a:pt x="1016" y="0"/>
                  </a:lnTo>
                  <a:close/>
                </a:path>
              </a:pathLst>
            </a:custGeom>
            <a:solidFill>
              <a:srgbClr val="594E4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82" name="Google Shape;182;p21"/>
            <p:cNvSpPr/>
            <p:nvPr/>
          </p:nvSpPr>
          <p:spPr>
            <a:xfrm>
              <a:off x="14573250" y="3857625"/>
              <a:ext cx="514350" cy="1803400"/>
            </a:xfrm>
            <a:custGeom>
              <a:rect b="b" l="l" r="r" t="t"/>
              <a:pathLst>
                <a:path extrusionOk="0" h="1136" w="324">
                  <a:moveTo>
                    <a:pt x="324" y="154"/>
                  </a:moveTo>
                  <a:lnTo>
                    <a:pt x="0" y="0"/>
                  </a:lnTo>
                  <a:lnTo>
                    <a:pt x="0" y="1136"/>
                  </a:lnTo>
                  <a:lnTo>
                    <a:pt x="324" y="982"/>
                  </a:lnTo>
                  <a:lnTo>
                    <a:pt x="324" y="15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83" name="Google Shape;183;p21"/>
            <p:cNvSpPr/>
            <p:nvPr/>
          </p:nvSpPr>
          <p:spPr>
            <a:xfrm>
              <a:off x="15078075" y="3352800"/>
              <a:ext cx="1114425" cy="504825"/>
            </a:xfrm>
            <a:custGeom>
              <a:rect b="b" l="l" r="r" t="t"/>
              <a:pathLst>
                <a:path extrusionOk="0" h="318" w="702">
                  <a:moveTo>
                    <a:pt x="542" y="318"/>
                  </a:moveTo>
                  <a:lnTo>
                    <a:pt x="702" y="0"/>
                  </a:lnTo>
                  <a:lnTo>
                    <a:pt x="0" y="0"/>
                  </a:lnTo>
                  <a:lnTo>
                    <a:pt x="160" y="318"/>
                  </a:lnTo>
                  <a:lnTo>
                    <a:pt x="542" y="3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84" name="Google Shape;184;p21"/>
            <p:cNvSpPr/>
            <p:nvPr/>
          </p:nvSpPr>
          <p:spPr>
            <a:xfrm>
              <a:off x="15938500" y="3352800"/>
              <a:ext cx="758825" cy="749300"/>
            </a:xfrm>
            <a:custGeom>
              <a:rect b="b" l="l" r="r" t="t"/>
              <a:pathLst>
                <a:path extrusionOk="0" h="472" w="478">
                  <a:moveTo>
                    <a:pt x="154" y="472"/>
                  </a:moveTo>
                  <a:lnTo>
                    <a:pt x="478" y="318"/>
                  </a:lnTo>
                  <a:lnTo>
                    <a:pt x="160" y="0"/>
                  </a:lnTo>
                  <a:lnTo>
                    <a:pt x="0" y="318"/>
                  </a:lnTo>
                  <a:lnTo>
                    <a:pt x="154" y="47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85" name="Google Shape;185;p21"/>
            <p:cNvSpPr/>
            <p:nvPr/>
          </p:nvSpPr>
          <p:spPr>
            <a:xfrm>
              <a:off x="14573250" y="3352800"/>
              <a:ext cx="758825" cy="749300"/>
            </a:xfrm>
            <a:custGeom>
              <a:rect b="b" l="l" r="r" t="t"/>
              <a:pathLst>
                <a:path extrusionOk="0" h="472" w="478">
                  <a:moveTo>
                    <a:pt x="478" y="318"/>
                  </a:moveTo>
                  <a:lnTo>
                    <a:pt x="318" y="0"/>
                  </a:lnTo>
                  <a:lnTo>
                    <a:pt x="0" y="318"/>
                  </a:lnTo>
                  <a:lnTo>
                    <a:pt x="324" y="472"/>
                  </a:lnTo>
                  <a:lnTo>
                    <a:pt x="478" y="3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86" name="Google Shape;186;p21"/>
            <p:cNvSpPr/>
            <p:nvPr/>
          </p:nvSpPr>
          <p:spPr>
            <a:xfrm>
              <a:off x="15938500" y="5416550"/>
              <a:ext cx="758825" cy="749300"/>
            </a:xfrm>
            <a:custGeom>
              <a:rect b="b" l="l" r="r" t="t"/>
              <a:pathLst>
                <a:path extrusionOk="0" h="472" w="478">
                  <a:moveTo>
                    <a:pt x="0" y="152"/>
                  </a:moveTo>
                  <a:lnTo>
                    <a:pt x="160" y="472"/>
                  </a:lnTo>
                  <a:lnTo>
                    <a:pt x="478" y="154"/>
                  </a:lnTo>
                  <a:lnTo>
                    <a:pt x="154" y="0"/>
                  </a:lnTo>
                  <a:lnTo>
                    <a:pt x="0" y="1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87" name="Google Shape;187;p21"/>
            <p:cNvSpPr/>
            <p:nvPr/>
          </p:nvSpPr>
          <p:spPr>
            <a:xfrm>
              <a:off x="16182975" y="3857625"/>
              <a:ext cx="514350" cy="1803400"/>
            </a:xfrm>
            <a:custGeom>
              <a:rect b="b" l="l" r="r" t="t"/>
              <a:pathLst>
                <a:path extrusionOk="0" h="1136" w="324">
                  <a:moveTo>
                    <a:pt x="0" y="154"/>
                  </a:moveTo>
                  <a:lnTo>
                    <a:pt x="0" y="982"/>
                  </a:lnTo>
                  <a:lnTo>
                    <a:pt x="324" y="1136"/>
                  </a:lnTo>
                  <a:lnTo>
                    <a:pt x="324" y="0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88" name="Google Shape;188;p21"/>
            <p:cNvSpPr/>
            <p:nvPr/>
          </p:nvSpPr>
          <p:spPr>
            <a:xfrm>
              <a:off x="14573250" y="5416550"/>
              <a:ext cx="758825" cy="749300"/>
            </a:xfrm>
            <a:custGeom>
              <a:rect b="b" l="l" r="r" t="t"/>
              <a:pathLst>
                <a:path extrusionOk="0" h="472" w="478">
                  <a:moveTo>
                    <a:pt x="324" y="0"/>
                  </a:moveTo>
                  <a:lnTo>
                    <a:pt x="0" y="154"/>
                  </a:lnTo>
                  <a:lnTo>
                    <a:pt x="318" y="472"/>
                  </a:lnTo>
                  <a:lnTo>
                    <a:pt x="478" y="152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89" name="Google Shape;189;p21"/>
            <p:cNvSpPr/>
            <p:nvPr/>
          </p:nvSpPr>
          <p:spPr>
            <a:xfrm>
              <a:off x="15078075" y="5657850"/>
              <a:ext cx="1114425" cy="508000"/>
            </a:xfrm>
            <a:custGeom>
              <a:rect b="b" l="l" r="r" t="t"/>
              <a:pathLst>
                <a:path extrusionOk="0" h="320" w="702">
                  <a:moveTo>
                    <a:pt x="160" y="0"/>
                  </a:moveTo>
                  <a:lnTo>
                    <a:pt x="0" y="320"/>
                  </a:lnTo>
                  <a:lnTo>
                    <a:pt x="702" y="320"/>
                  </a:lnTo>
                  <a:lnTo>
                    <a:pt x="542" y="0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90" name="Google Shape;190;p21"/>
            <p:cNvSpPr/>
            <p:nvPr/>
          </p:nvSpPr>
          <p:spPr>
            <a:xfrm>
              <a:off x="15087600" y="3857625"/>
              <a:ext cx="1095375" cy="1800225"/>
            </a:xfrm>
            <a:custGeom>
              <a:rect b="b" l="l" r="r" t="t"/>
              <a:pathLst>
                <a:path extrusionOk="0" h="1134" w="690">
                  <a:moveTo>
                    <a:pt x="154" y="0"/>
                  </a:moveTo>
                  <a:lnTo>
                    <a:pt x="0" y="154"/>
                  </a:lnTo>
                  <a:lnTo>
                    <a:pt x="0" y="982"/>
                  </a:lnTo>
                  <a:lnTo>
                    <a:pt x="154" y="1134"/>
                  </a:lnTo>
                  <a:lnTo>
                    <a:pt x="536" y="1134"/>
                  </a:lnTo>
                  <a:lnTo>
                    <a:pt x="690" y="982"/>
                  </a:lnTo>
                  <a:lnTo>
                    <a:pt x="690" y="154"/>
                  </a:lnTo>
                  <a:lnTo>
                    <a:pt x="536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91" name="Google Shape;191;p21"/>
          <p:cNvSpPr/>
          <p:nvPr/>
        </p:nvSpPr>
        <p:spPr>
          <a:xfrm>
            <a:off x="2276965" y="1764449"/>
            <a:ext cx="663428" cy="663527"/>
          </a:xfrm>
          <a:custGeom>
            <a:rect b="b" l="l" r="r" t="t"/>
            <a:pathLst>
              <a:path extrusionOk="0" h="19679" w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chemeClr val="accent3"/>
          </a:solidFill>
          <a:ln cap="flat" cmpd="sng" w="25400">
            <a:solidFill>
              <a:srgbClr val="000000">
                <a:alpha val="0"/>
              </a:srgbClr>
            </a:solidFill>
            <a:prstDash val="solid"/>
            <a:miter lim="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" name="Google Shape;192;p21"/>
          <p:cNvSpPr/>
          <p:nvPr/>
        </p:nvSpPr>
        <p:spPr>
          <a:xfrm>
            <a:off x="5682977" y="1764449"/>
            <a:ext cx="663428" cy="663527"/>
          </a:xfrm>
          <a:custGeom>
            <a:rect b="b" l="l" r="r" t="t"/>
            <a:pathLst>
              <a:path extrusionOk="0" h="19679" w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chemeClr val="accent5"/>
          </a:solidFill>
          <a:ln cap="flat" cmpd="sng" w="25400">
            <a:solidFill>
              <a:srgbClr val="000000">
                <a:alpha val="0"/>
              </a:srgbClr>
            </a:solidFill>
            <a:prstDash val="solid"/>
            <a:miter lim="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" name="Google Shape;193;p21"/>
          <p:cNvSpPr/>
          <p:nvPr/>
        </p:nvSpPr>
        <p:spPr>
          <a:xfrm>
            <a:off x="2249637" y="3186848"/>
            <a:ext cx="663428" cy="663527"/>
          </a:xfrm>
          <a:custGeom>
            <a:rect b="b" l="l" r="r" t="t"/>
            <a:pathLst>
              <a:path extrusionOk="0" h="19679" w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chemeClr val="accent2"/>
          </a:solidFill>
          <a:ln cap="flat" cmpd="sng" w="25400">
            <a:solidFill>
              <a:srgbClr val="000000">
                <a:alpha val="0"/>
              </a:srgbClr>
            </a:solidFill>
            <a:prstDash val="solid"/>
            <a:miter lim="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p21"/>
          <p:cNvSpPr/>
          <p:nvPr/>
        </p:nvSpPr>
        <p:spPr>
          <a:xfrm>
            <a:off x="5682977" y="3236322"/>
            <a:ext cx="663428" cy="663527"/>
          </a:xfrm>
          <a:custGeom>
            <a:rect b="b" l="l" r="r" t="t"/>
            <a:pathLst>
              <a:path extrusionOk="0" h="19679" w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chemeClr val="accent4"/>
          </a:solidFill>
          <a:ln cap="flat" cmpd="sng" w="25400">
            <a:solidFill>
              <a:srgbClr val="000000">
                <a:alpha val="0"/>
              </a:srgbClr>
            </a:solidFill>
            <a:prstDash val="solid"/>
            <a:miter lim="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21"/>
          <p:cNvSpPr txBox="1"/>
          <p:nvPr/>
        </p:nvSpPr>
        <p:spPr>
          <a:xfrm>
            <a:off x="130580" y="2045532"/>
            <a:ext cx="202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E142D"/>
                </a:solidFill>
                <a:latin typeface="Sarabun"/>
                <a:ea typeface="Sarabun"/>
                <a:cs typeface="Sarabun"/>
                <a:sym typeface="Sarabun"/>
              </a:rPr>
              <a:t>บอกลักษณะ ประเภท สี</a:t>
            </a:r>
            <a:endParaRPr sz="1100">
              <a:solidFill>
                <a:srgbClr val="0E142D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96" name="Google Shape;196;p21"/>
          <p:cNvSpPr/>
          <p:nvPr/>
        </p:nvSpPr>
        <p:spPr>
          <a:xfrm>
            <a:off x="-228299" y="1606950"/>
            <a:ext cx="2413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44C1"/>
                </a:solidFill>
                <a:latin typeface="Sarabun"/>
                <a:ea typeface="Sarabun"/>
                <a:cs typeface="Sarabun"/>
                <a:sym typeface="Sarabun"/>
              </a:rPr>
              <a:t>ข้อมูลทั่วไป</a:t>
            </a:r>
            <a:endParaRPr b="1" sz="2000">
              <a:solidFill>
                <a:srgbClr val="0044C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97" name="Google Shape;197;p21"/>
          <p:cNvSpPr txBox="1"/>
          <p:nvPr/>
        </p:nvSpPr>
        <p:spPr>
          <a:xfrm>
            <a:off x="140541" y="3434534"/>
            <a:ext cx="202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E142D"/>
                </a:solidFill>
                <a:latin typeface="Sarabun"/>
                <a:ea typeface="Sarabun"/>
                <a:cs typeface="Sarabun"/>
                <a:sym typeface="Sarabun"/>
              </a:rPr>
              <a:t>บอกคุณสมบัติของแร่</a:t>
            </a:r>
            <a:endParaRPr sz="1100">
              <a:solidFill>
                <a:srgbClr val="0E142D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98" name="Google Shape;198;p21"/>
          <p:cNvSpPr/>
          <p:nvPr/>
        </p:nvSpPr>
        <p:spPr>
          <a:xfrm>
            <a:off x="127305" y="3017032"/>
            <a:ext cx="2041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2000">
                <a:solidFill>
                  <a:srgbClr val="0044C1"/>
                </a:solidFill>
                <a:latin typeface="Sarabun"/>
                <a:ea typeface="Sarabun"/>
                <a:cs typeface="Sarabun"/>
                <a:sym typeface="Sarabun"/>
              </a:rPr>
              <a:t>คุณสมบัติ</a:t>
            </a:r>
            <a:endParaRPr b="1" sz="2000">
              <a:solidFill>
                <a:srgbClr val="0044C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99" name="Google Shape;199;p21"/>
          <p:cNvSpPr txBox="1"/>
          <p:nvPr/>
        </p:nvSpPr>
        <p:spPr>
          <a:xfrm>
            <a:off x="6490229" y="2024452"/>
            <a:ext cx="202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E142D"/>
                </a:solidFill>
                <a:latin typeface="Sarabun"/>
                <a:ea typeface="Sarabun"/>
                <a:cs typeface="Sarabun"/>
                <a:sym typeface="Sarabun"/>
              </a:rPr>
              <a:t>ประโยชน์ของแร่ธาตุในด้านต่างๆ</a:t>
            </a:r>
            <a:endParaRPr sz="1100">
              <a:solidFill>
                <a:srgbClr val="0E142D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200" name="Google Shape;200;p21"/>
          <p:cNvSpPr/>
          <p:nvPr/>
        </p:nvSpPr>
        <p:spPr>
          <a:xfrm>
            <a:off x="6476993" y="1606951"/>
            <a:ext cx="2041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44C1"/>
                </a:solidFill>
                <a:latin typeface="Sarabun"/>
                <a:ea typeface="Sarabun"/>
                <a:cs typeface="Sarabun"/>
                <a:sym typeface="Sarabun"/>
              </a:rPr>
              <a:t>ประโยชน์ของแร่</a:t>
            </a:r>
            <a:endParaRPr b="1" sz="2000">
              <a:solidFill>
                <a:srgbClr val="0044C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201" name="Google Shape;201;p21"/>
          <p:cNvSpPr txBox="1"/>
          <p:nvPr/>
        </p:nvSpPr>
        <p:spPr>
          <a:xfrm>
            <a:off x="6542463" y="3850374"/>
            <a:ext cx="202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E142D"/>
                </a:solidFill>
                <a:latin typeface="Sarabun"/>
                <a:ea typeface="Sarabun"/>
                <a:cs typeface="Sarabun"/>
                <a:sym typeface="Sarabun"/>
              </a:rPr>
              <a:t>บอกความแข็งของแร่มีระดับที่</a:t>
            </a:r>
            <a:endParaRPr sz="1100">
              <a:solidFill>
                <a:srgbClr val="0E142D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E142D"/>
                </a:solidFill>
                <a:latin typeface="Sarabun"/>
                <a:ea typeface="Sarabun"/>
                <a:cs typeface="Sarabun"/>
                <a:sym typeface="Sarabun"/>
              </a:rPr>
              <a:t>เท่าไหร่ตามมาตราวัดโมส</a:t>
            </a:r>
            <a:endParaRPr sz="1100">
              <a:solidFill>
                <a:srgbClr val="0E142D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202" name="Google Shape;202;p21"/>
          <p:cNvSpPr/>
          <p:nvPr/>
        </p:nvSpPr>
        <p:spPr>
          <a:xfrm>
            <a:off x="6535875" y="3151327"/>
            <a:ext cx="20415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44C1"/>
                </a:solidFill>
                <a:latin typeface="Sarabun"/>
                <a:ea typeface="Sarabun"/>
                <a:cs typeface="Sarabun"/>
                <a:sym typeface="Sarabun"/>
              </a:rPr>
              <a:t>มาตร</a:t>
            </a:r>
            <a:r>
              <a:rPr b="1" lang="en" sz="2000">
                <a:solidFill>
                  <a:srgbClr val="0044C1"/>
                </a:solidFill>
                <a:latin typeface="Sarabun"/>
                <a:ea typeface="Sarabun"/>
                <a:cs typeface="Sarabun"/>
                <a:sym typeface="Sarabun"/>
              </a:rPr>
              <a:t>าการวัดความแข็ง</a:t>
            </a:r>
            <a:endParaRPr b="1" sz="2000">
              <a:solidFill>
                <a:srgbClr val="0044C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203" name="Google Shape;203;p21"/>
          <p:cNvSpPr txBox="1"/>
          <p:nvPr/>
        </p:nvSpPr>
        <p:spPr>
          <a:xfrm>
            <a:off x="698700" y="243572"/>
            <a:ext cx="7629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44C1"/>
                </a:solidFill>
                <a:latin typeface="Sarabun"/>
                <a:ea typeface="Sarabun"/>
                <a:cs typeface="Sarabun"/>
                <a:sym typeface="Sarabun"/>
              </a:rPr>
              <a:t>Content</a:t>
            </a:r>
            <a:r>
              <a:rPr b="1" i="0" lang="en" sz="3600">
                <a:solidFill>
                  <a:srgbClr val="0044C1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endParaRPr sz="3600"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/>
          <p:nvPr/>
        </p:nvSpPr>
        <p:spPr>
          <a:xfrm>
            <a:off x="1685925" y="1367065"/>
            <a:ext cx="1790700" cy="2840100"/>
          </a:xfrm>
          <a:prstGeom prst="roundRect">
            <a:avLst>
              <a:gd fmla="val 4965" name="adj"/>
            </a:avLst>
          </a:prstGeom>
          <a:solidFill>
            <a:srgbClr val="FCFCFC"/>
          </a:solidFill>
          <a:ln cap="flat" cmpd="sng" w="635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rotWithShape="0" algn="t" dir="5400000" dist="635000">
              <a:srgbClr val="000000">
                <a:alpha val="1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p22"/>
          <p:cNvSpPr/>
          <p:nvPr/>
        </p:nvSpPr>
        <p:spPr>
          <a:xfrm>
            <a:off x="3669079" y="1367065"/>
            <a:ext cx="1790700" cy="2840100"/>
          </a:xfrm>
          <a:prstGeom prst="roundRect">
            <a:avLst>
              <a:gd fmla="val 4965" name="adj"/>
            </a:avLst>
          </a:prstGeom>
          <a:solidFill>
            <a:srgbClr val="FCFCFC"/>
          </a:solidFill>
          <a:ln cap="flat" cmpd="sng" w="63500">
            <a:solidFill>
              <a:schemeClr val="accent3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rotWithShape="0" algn="t" dir="5400000" dist="635000">
              <a:srgbClr val="000000">
                <a:alpha val="1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" name="Google Shape;210;p22"/>
          <p:cNvSpPr/>
          <p:nvPr/>
        </p:nvSpPr>
        <p:spPr>
          <a:xfrm>
            <a:off x="5652233" y="1367065"/>
            <a:ext cx="1790700" cy="2840100"/>
          </a:xfrm>
          <a:prstGeom prst="roundRect">
            <a:avLst>
              <a:gd fmla="val 4965" name="adj"/>
            </a:avLst>
          </a:prstGeom>
          <a:solidFill>
            <a:srgbClr val="FCFCFC"/>
          </a:solidFill>
          <a:ln cap="flat" cmpd="sng" w="635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rotWithShape="0" algn="t" dir="5400000" dist="635000">
              <a:srgbClr val="000000">
                <a:alpha val="1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22"/>
          <p:cNvSpPr txBox="1"/>
          <p:nvPr/>
        </p:nvSpPr>
        <p:spPr>
          <a:xfrm>
            <a:off x="1864862" y="3142874"/>
            <a:ext cx="1432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2533"/>
                </a:solidFill>
                <a:latin typeface="Montserrat"/>
                <a:ea typeface="Montserrat"/>
                <a:cs typeface="Montserrat"/>
                <a:sym typeface="Montserrat"/>
              </a:rPr>
              <a:t>นำเสนอเว็บให้มีปฏิสัมพันธ์กับผู้ใช้ โดยใช้ Parallax</a:t>
            </a:r>
            <a:endParaRPr sz="900">
              <a:solidFill>
                <a:srgbClr val="3325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Google Shape;212;p22"/>
          <p:cNvSpPr/>
          <p:nvPr/>
        </p:nvSpPr>
        <p:spPr>
          <a:xfrm>
            <a:off x="1864862" y="2800528"/>
            <a:ext cx="1432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2533"/>
                </a:solidFill>
                <a:latin typeface="Montserrat"/>
                <a:ea typeface="Montserrat"/>
                <a:cs typeface="Montserrat"/>
                <a:sym typeface="Montserrat"/>
              </a:rPr>
              <a:t>Parallax</a:t>
            </a:r>
            <a:endParaRPr b="1">
              <a:solidFill>
                <a:srgbClr val="3325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" name="Google Shape;213;p22"/>
          <p:cNvSpPr txBox="1"/>
          <p:nvPr/>
        </p:nvSpPr>
        <p:spPr>
          <a:xfrm>
            <a:off x="3848015" y="3142874"/>
            <a:ext cx="1432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2533"/>
                </a:solidFill>
                <a:latin typeface="Montserrat"/>
                <a:ea typeface="Montserrat"/>
                <a:cs typeface="Montserrat"/>
                <a:sym typeface="Montserrat"/>
              </a:rPr>
              <a:t>มีการแสดงผลข้อมูลที่หลากหลาย เข้าใจง่าย ทำให้เว็บไม่ดูน่าเบื่อ</a:t>
            </a:r>
            <a:endParaRPr sz="900">
              <a:solidFill>
                <a:srgbClr val="3325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22"/>
          <p:cNvSpPr/>
          <p:nvPr/>
        </p:nvSpPr>
        <p:spPr>
          <a:xfrm>
            <a:off x="3848014" y="2800528"/>
            <a:ext cx="1432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2533"/>
                </a:solidFill>
                <a:latin typeface="Montserrat"/>
                <a:ea typeface="Montserrat"/>
                <a:cs typeface="Montserrat"/>
                <a:sym typeface="Montserrat"/>
              </a:rPr>
              <a:t>Display</a:t>
            </a:r>
            <a:endParaRPr sz="1100"/>
          </a:p>
        </p:txBody>
      </p:sp>
      <p:sp>
        <p:nvSpPr>
          <p:cNvPr id="215" name="Google Shape;215;p22"/>
          <p:cNvSpPr txBox="1"/>
          <p:nvPr/>
        </p:nvSpPr>
        <p:spPr>
          <a:xfrm>
            <a:off x="5831168" y="3142874"/>
            <a:ext cx="1432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2533"/>
                </a:solidFill>
                <a:latin typeface="Montserrat"/>
                <a:ea typeface="Montserrat"/>
                <a:cs typeface="Montserrat"/>
                <a:sym typeface="Montserrat"/>
              </a:rPr>
              <a:t>เกมเป่ายิงฉุบแต่ใช้รูปแร่แทน</a:t>
            </a:r>
            <a:endParaRPr sz="900">
              <a:solidFill>
                <a:srgbClr val="3325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p22"/>
          <p:cNvSpPr/>
          <p:nvPr/>
        </p:nvSpPr>
        <p:spPr>
          <a:xfrm>
            <a:off x="5831167" y="2800528"/>
            <a:ext cx="1432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2533"/>
                </a:solidFill>
                <a:latin typeface="Montserrat"/>
                <a:ea typeface="Montserrat"/>
                <a:cs typeface="Montserrat"/>
                <a:sym typeface="Montserrat"/>
              </a:rPr>
              <a:t>Game</a:t>
            </a:r>
            <a:endParaRPr sz="1100"/>
          </a:p>
        </p:txBody>
      </p:sp>
      <p:pic>
        <p:nvPicPr>
          <p:cNvPr descr="Network" id="217" name="Google Shape;21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3616" y="1976528"/>
            <a:ext cx="488587" cy="4885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assroom" id="218" name="Google Shape;21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20134" y="1976528"/>
            <a:ext cx="488587" cy="4885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arth globe Asia and Australia" id="219" name="Google Shape;219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03287" y="1976528"/>
            <a:ext cx="488587" cy="4885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ophy" id="220" name="Google Shape;220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13334" y="5436857"/>
            <a:ext cx="276999" cy="276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2"/>
          <p:cNvSpPr txBox="1"/>
          <p:nvPr/>
        </p:nvSpPr>
        <p:spPr>
          <a:xfrm>
            <a:off x="757500" y="327172"/>
            <a:ext cx="7629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44C1"/>
                </a:solidFill>
                <a:latin typeface="Sarabun"/>
                <a:ea typeface="Sarabun"/>
                <a:cs typeface="Sarabun"/>
                <a:sym typeface="Sarabun"/>
              </a:rPr>
              <a:t>Website Features</a:t>
            </a:r>
            <a:endParaRPr sz="3600"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"/>
          <p:cNvSpPr/>
          <p:nvPr/>
        </p:nvSpPr>
        <p:spPr>
          <a:xfrm>
            <a:off x="8208830" y="3538775"/>
            <a:ext cx="930136" cy="930136"/>
          </a:xfrm>
          <a:custGeom>
            <a:rect b="b" l="l" r="r" t="t"/>
            <a:pathLst>
              <a:path extrusionOk="0" h="392049" w="392049">
                <a:moveTo>
                  <a:pt x="392049" y="196025"/>
                </a:moveTo>
                <a:cubicBezTo>
                  <a:pt x="392049" y="304286"/>
                  <a:pt x="304286" y="392049"/>
                  <a:pt x="196024" y="392049"/>
                </a:cubicBezTo>
                <a:cubicBezTo>
                  <a:pt x="87763" y="392049"/>
                  <a:pt x="-1" y="304286"/>
                  <a:pt x="-1" y="196024"/>
                </a:cubicBezTo>
                <a:cubicBezTo>
                  <a:pt x="-1" y="87763"/>
                  <a:pt x="87763" y="0"/>
                  <a:pt x="196024" y="0"/>
                </a:cubicBezTo>
                <a:cubicBezTo>
                  <a:pt x="304286" y="0"/>
                  <a:pt x="392049" y="87763"/>
                  <a:pt x="392049" y="196025"/>
                </a:cubicBezTo>
                <a:close/>
              </a:path>
            </a:pathLst>
          </a:custGeom>
          <a:solidFill>
            <a:srgbClr val="0044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3"/>
          <p:cNvSpPr/>
          <p:nvPr/>
        </p:nvSpPr>
        <p:spPr>
          <a:xfrm>
            <a:off x="8469784" y="3799727"/>
            <a:ext cx="408120" cy="408120"/>
          </a:xfrm>
          <a:custGeom>
            <a:rect b="b" l="l" r="r" t="t"/>
            <a:pathLst>
              <a:path extrusionOk="0" h="172021" w="172021">
                <a:moveTo>
                  <a:pt x="172021" y="86011"/>
                </a:moveTo>
                <a:cubicBezTo>
                  <a:pt x="172021" y="133513"/>
                  <a:pt x="133513" y="172022"/>
                  <a:pt x="86010" y="172022"/>
                </a:cubicBezTo>
                <a:cubicBezTo>
                  <a:pt x="38508" y="172022"/>
                  <a:pt x="-1" y="133513"/>
                  <a:pt x="-1" y="86011"/>
                </a:cubicBezTo>
                <a:cubicBezTo>
                  <a:pt x="-1" y="38508"/>
                  <a:pt x="38507" y="0"/>
                  <a:pt x="86010" y="0"/>
                </a:cubicBezTo>
                <a:cubicBezTo>
                  <a:pt x="133513" y="0"/>
                  <a:pt x="172021" y="38508"/>
                  <a:pt x="172021" y="860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" name="Google Shape;228;p23"/>
          <p:cNvSpPr/>
          <p:nvPr/>
        </p:nvSpPr>
        <p:spPr>
          <a:xfrm>
            <a:off x="8283375" y="1384478"/>
            <a:ext cx="860299" cy="860299"/>
          </a:xfrm>
          <a:custGeom>
            <a:rect b="b" l="l" r="r" t="t"/>
            <a:pathLst>
              <a:path extrusionOk="0" h="631412" w="631412">
                <a:moveTo>
                  <a:pt x="0" y="0"/>
                </a:moveTo>
                <a:lnTo>
                  <a:pt x="631412" y="0"/>
                </a:lnTo>
                <a:lnTo>
                  <a:pt x="631412" y="631412"/>
                </a:lnTo>
                <a:lnTo>
                  <a:pt x="0" y="631412"/>
                </a:lnTo>
                <a:close/>
              </a:path>
            </a:pathLst>
          </a:custGeom>
          <a:solidFill>
            <a:srgbClr val="FFC94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p23"/>
          <p:cNvSpPr/>
          <p:nvPr/>
        </p:nvSpPr>
        <p:spPr>
          <a:xfrm>
            <a:off x="8283375" y="1384478"/>
            <a:ext cx="860299" cy="860299"/>
          </a:xfrm>
          <a:custGeom>
            <a:rect b="b" l="l" r="r" t="t"/>
            <a:pathLst>
              <a:path extrusionOk="0" h="631412" w="631412">
                <a:moveTo>
                  <a:pt x="631412" y="631412"/>
                </a:moveTo>
                <a:lnTo>
                  <a:pt x="0" y="631412"/>
                </a:lnTo>
                <a:lnTo>
                  <a:pt x="0" y="0"/>
                </a:lnTo>
                <a:lnTo>
                  <a:pt x="0" y="0"/>
                </a:lnTo>
                <a:cubicBezTo>
                  <a:pt x="348710" y="0"/>
                  <a:pt x="631412" y="282702"/>
                  <a:pt x="631412" y="631412"/>
                </a:cubicBezTo>
                <a:lnTo>
                  <a:pt x="631412" y="631412"/>
                </a:lnTo>
                <a:close/>
              </a:path>
            </a:pathLst>
          </a:custGeom>
          <a:solidFill>
            <a:srgbClr val="FF624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p23"/>
          <p:cNvSpPr/>
          <p:nvPr/>
        </p:nvSpPr>
        <p:spPr>
          <a:xfrm>
            <a:off x="8283375" y="2245104"/>
            <a:ext cx="860299" cy="860299"/>
          </a:xfrm>
          <a:custGeom>
            <a:rect b="b" l="l" r="r" t="t"/>
            <a:pathLst>
              <a:path extrusionOk="0" h="631412" w="631412">
                <a:moveTo>
                  <a:pt x="631412" y="631412"/>
                </a:moveTo>
                <a:lnTo>
                  <a:pt x="631412" y="631412"/>
                </a:lnTo>
                <a:cubicBezTo>
                  <a:pt x="282702" y="631412"/>
                  <a:pt x="0" y="348710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631412"/>
                </a:lnTo>
                <a:close/>
              </a:path>
            </a:pathLst>
          </a:custGeom>
          <a:solidFill>
            <a:srgbClr val="0044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23"/>
          <p:cNvSpPr/>
          <p:nvPr/>
        </p:nvSpPr>
        <p:spPr>
          <a:xfrm>
            <a:off x="8283375" y="3099497"/>
            <a:ext cx="860299" cy="430213"/>
          </a:xfrm>
          <a:custGeom>
            <a:rect b="b" l="l" r="r" t="t"/>
            <a:pathLst>
              <a:path extrusionOk="0" h="315753" w="631412">
                <a:moveTo>
                  <a:pt x="315754" y="315754"/>
                </a:moveTo>
                <a:lnTo>
                  <a:pt x="315754" y="315754"/>
                </a:lnTo>
                <a:cubicBezTo>
                  <a:pt x="141351" y="315754"/>
                  <a:pt x="0" y="174403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0"/>
                </a:lnTo>
                <a:cubicBezTo>
                  <a:pt x="631412" y="174403"/>
                  <a:pt x="490061" y="315754"/>
                  <a:pt x="315754" y="315754"/>
                </a:cubicBezTo>
                <a:close/>
              </a:path>
            </a:pathLst>
          </a:custGeom>
          <a:solidFill>
            <a:srgbClr val="FFA0A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23"/>
          <p:cNvSpPr/>
          <p:nvPr/>
        </p:nvSpPr>
        <p:spPr>
          <a:xfrm>
            <a:off x="8283373" y="592697"/>
            <a:ext cx="855707" cy="790000"/>
          </a:xfrm>
          <a:custGeom>
            <a:rect b="b" l="l" r="r" t="t"/>
            <a:pathLst>
              <a:path extrusionOk="0" h="443198" w="480060">
                <a:moveTo>
                  <a:pt x="0" y="0"/>
                </a:moveTo>
                <a:lnTo>
                  <a:pt x="480060" y="0"/>
                </a:lnTo>
                <a:lnTo>
                  <a:pt x="480060" y="443198"/>
                </a:lnTo>
                <a:lnTo>
                  <a:pt x="0" y="443198"/>
                </a:lnTo>
                <a:close/>
              </a:path>
            </a:pathLst>
          </a:custGeom>
          <a:solidFill>
            <a:srgbClr val="0044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p23"/>
          <p:cNvSpPr/>
          <p:nvPr/>
        </p:nvSpPr>
        <p:spPr>
          <a:xfrm rot="-5400000">
            <a:off x="8080492" y="795439"/>
            <a:ext cx="773480" cy="386797"/>
          </a:xfrm>
          <a:custGeom>
            <a:rect b="b" l="l" r="r" t="t"/>
            <a:pathLst>
              <a:path extrusionOk="0" h="315753" w="631412">
                <a:moveTo>
                  <a:pt x="315754" y="315754"/>
                </a:moveTo>
                <a:lnTo>
                  <a:pt x="315754" y="315754"/>
                </a:lnTo>
                <a:cubicBezTo>
                  <a:pt x="141351" y="315754"/>
                  <a:pt x="0" y="174403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0"/>
                </a:lnTo>
                <a:cubicBezTo>
                  <a:pt x="631412" y="174403"/>
                  <a:pt x="490061" y="315754"/>
                  <a:pt x="315754" y="315754"/>
                </a:cubicBezTo>
                <a:close/>
              </a:path>
            </a:pathLst>
          </a:custGeom>
          <a:solidFill>
            <a:srgbClr val="FFA0A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p23"/>
          <p:cNvSpPr/>
          <p:nvPr/>
        </p:nvSpPr>
        <p:spPr>
          <a:xfrm flipH="1" rot="5400000">
            <a:off x="8558631" y="805230"/>
            <a:ext cx="773480" cy="386797"/>
          </a:xfrm>
          <a:custGeom>
            <a:rect b="b" l="l" r="r" t="t"/>
            <a:pathLst>
              <a:path extrusionOk="0" h="315753" w="631412">
                <a:moveTo>
                  <a:pt x="315754" y="315754"/>
                </a:moveTo>
                <a:lnTo>
                  <a:pt x="315754" y="315754"/>
                </a:lnTo>
                <a:cubicBezTo>
                  <a:pt x="141351" y="315754"/>
                  <a:pt x="0" y="174403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0"/>
                </a:lnTo>
                <a:cubicBezTo>
                  <a:pt x="631412" y="174403"/>
                  <a:pt x="490061" y="315754"/>
                  <a:pt x="315754" y="315754"/>
                </a:cubicBezTo>
                <a:close/>
              </a:path>
            </a:pathLst>
          </a:custGeom>
          <a:solidFill>
            <a:srgbClr val="9DDD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35" name="Google Shape;235;p23"/>
          <p:cNvGrpSpPr/>
          <p:nvPr/>
        </p:nvGrpSpPr>
        <p:grpSpPr>
          <a:xfrm rot="10800000">
            <a:off x="5070" y="592605"/>
            <a:ext cx="930019" cy="930019"/>
            <a:chOff x="9842125" y="1554812"/>
            <a:chExt cx="712549" cy="712549"/>
          </a:xfrm>
        </p:grpSpPr>
        <p:sp>
          <p:nvSpPr>
            <p:cNvPr id="236" name="Google Shape;236;p23"/>
            <p:cNvSpPr/>
            <p:nvPr/>
          </p:nvSpPr>
          <p:spPr>
            <a:xfrm>
              <a:off x="9842125" y="1554812"/>
              <a:ext cx="712549" cy="712549"/>
            </a:xfrm>
            <a:custGeom>
              <a:rect b="b" l="l" r="r" t="t"/>
              <a:pathLst>
                <a:path extrusionOk="0" h="392049" w="392049">
                  <a:moveTo>
                    <a:pt x="392049" y="196025"/>
                  </a:moveTo>
                  <a:cubicBezTo>
                    <a:pt x="392049" y="304286"/>
                    <a:pt x="304286" y="392049"/>
                    <a:pt x="196024" y="392049"/>
                  </a:cubicBezTo>
                  <a:cubicBezTo>
                    <a:pt x="87763" y="392049"/>
                    <a:pt x="-1" y="304286"/>
                    <a:pt x="-1" y="196024"/>
                  </a:cubicBezTo>
                  <a:cubicBezTo>
                    <a:pt x="-1" y="87763"/>
                    <a:pt x="87763" y="0"/>
                    <a:pt x="196024" y="0"/>
                  </a:cubicBezTo>
                  <a:cubicBezTo>
                    <a:pt x="304286" y="0"/>
                    <a:pt x="392049" y="87763"/>
                    <a:pt x="392049" y="196025"/>
                  </a:cubicBezTo>
                  <a:close/>
                </a:path>
              </a:pathLst>
            </a:custGeom>
            <a:solidFill>
              <a:srgbClr val="0044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7" name="Google Shape;237;p23"/>
            <p:cNvSpPr/>
            <p:nvPr/>
          </p:nvSpPr>
          <p:spPr>
            <a:xfrm>
              <a:off x="10042060" y="1754746"/>
              <a:ext cx="312648" cy="312648"/>
            </a:xfrm>
            <a:custGeom>
              <a:rect b="b" l="l" r="r" t="t"/>
              <a:pathLst>
                <a:path extrusionOk="0" h="172021" w="172021">
                  <a:moveTo>
                    <a:pt x="172021" y="86011"/>
                  </a:moveTo>
                  <a:cubicBezTo>
                    <a:pt x="172021" y="133513"/>
                    <a:pt x="133513" y="172022"/>
                    <a:pt x="86010" y="172022"/>
                  </a:cubicBezTo>
                  <a:cubicBezTo>
                    <a:pt x="38508" y="172022"/>
                    <a:pt x="-1" y="133513"/>
                    <a:pt x="-1" y="86011"/>
                  </a:cubicBezTo>
                  <a:cubicBezTo>
                    <a:pt x="-1" y="38508"/>
                    <a:pt x="38507" y="0"/>
                    <a:pt x="86010" y="0"/>
                  </a:cubicBezTo>
                  <a:cubicBezTo>
                    <a:pt x="133513" y="0"/>
                    <a:pt x="172021" y="38508"/>
                    <a:pt x="172021" y="860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38" name="Google Shape;238;p23"/>
          <p:cNvSpPr/>
          <p:nvPr/>
        </p:nvSpPr>
        <p:spPr>
          <a:xfrm rot="10800000">
            <a:off x="326" y="2816635"/>
            <a:ext cx="860299" cy="860299"/>
          </a:xfrm>
          <a:custGeom>
            <a:rect b="b" l="l" r="r" t="t"/>
            <a:pathLst>
              <a:path extrusionOk="0" h="631412" w="631412">
                <a:moveTo>
                  <a:pt x="0" y="0"/>
                </a:moveTo>
                <a:lnTo>
                  <a:pt x="631412" y="0"/>
                </a:lnTo>
                <a:lnTo>
                  <a:pt x="631412" y="631412"/>
                </a:lnTo>
                <a:lnTo>
                  <a:pt x="0" y="631412"/>
                </a:lnTo>
                <a:close/>
              </a:path>
            </a:pathLst>
          </a:custGeom>
          <a:solidFill>
            <a:srgbClr val="FFC94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23"/>
          <p:cNvSpPr/>
          <p:nvPr/>
        </p:nvSpPr>
        <p:spPr>
          <a:xfrm rot="10800000">
            <a:off x="326" y="2816635"/>
            <a:ext cx="860299" cy="860299"/>
          </a:xfrm>
          <a:custGeom>
            <a:rect b="b" l="l" r="r" t="t"/>
            <a:pathLst>
              <a:path extrusionOk="0" h="631412" w="631412">
                <a:moveTo>
                  <a:pt x="631412" y="631412"/>
                </a:moveTo>
                <a:lnTo>
                  <a:pt x="0" y="631412"/>
                </a:lnTo>
                <a:lnTo>
                  <a:pt x="0" y="0"/>
                </a:lnTo>
                <a:lnTo>
                  <a:pt x="0" y="0"/>
                </a:lnTo>
                <a:cubicBezTo>
                  <a:pt x="348710" y="0"/>
                  <a:pt x="631412" y="282702"/>
                  <a:pt x="631412" y="631412"/>
                </a:cubicBezTo>
                <a:lnTo>
                  <a:pt x="631412" y="631412"/>
                </a:lnTo>
                <a:close/>
              </a:path>
            </a:pathLst>
          </a:custGeom>
          <a:solidFill>
            <a:srgbClr val="FF624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p23"/>
          <p:cNvSpPr/>
          <p:nvPr/>
        </p:nvSpPr>
        <p:spPr>
          <a:xfrm rot="10800000">
            <a:off x="326" y="1956010"/>
            <a:ext cx="860299" cy="860299"/>
          </a:xfrm>
          <a:custGeom>
            <a:rect b="b" l="l" r="r" t="t"/>
            <a:pathLst>
              <a:path extrusionOk="0" h="631412" w="631412">
                <a:moveTo>
                  <a:pt x="631412" y="631412"/>
                </a:moveTo>
                <a:lnTo>
                  <a:pt x="631412" y="631412"/>
                </a:lnTo>
                <a:cubicBezTo>
                  <a:pt x="282702" y="631412"/>
                  <a:pt x="0" y="348710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631412"/>
                </a:lnTo>
                <a:close/>
              </a:path>
            </a:pathLst>
          </a:custGeom>
          <a:solidFill>
            <a:srgbClr val="0044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p23"/>
          <p:cNvSpPr/>
          <p:nvPr/>
        </p:nvSpPr>
        <p:spPr>
          <a:xfrm rot="10800000">
            <a:off x="326" y="1531702"/>
            <a:ext cx="860299" cy="430213"/>
          </a:xfrm>
          <a:custGeom>
            <a:rect b="b" l="l" r="r" t="t"/>
            <a:pathLst>
              <a:path extrusionOk="0" h="315753" w="631412">
                <a:moveTo>
                  <a:pt x="315754" y="315754"/>
                </a:moveTo>
                <a:lnTo>
                  <a:pt x="315754" y="315754"/>
                </a:lnTo>
                <a:cubicBezTo>
                  <a:pt x="141351" y="315754"/>
                  <a:pt x="0" y="174403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0"/>
                </a:lnTo>
                <a:cubicBezTo>
                  <a:pt x="631412" y="174403"/>
                  <a:pt x="490061" y="315754"/>
                  <a:pt x="315754" y="315754"/>
                </a:cubicBezTo>
                <a:close/>
              </a:path>
            </a:pathLst>
          </a:custGeom>
          <a:solidFill>
            <a:srgbClr val="FFA0A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23"/>
          <p:cNvSpPr/>
          <p:nvPr/>
        </p:nvSpPr>
        <p:spPr>
          <a:xfrm rot="10800000">
            <a:off x="4920" y="3678715"/>
            <a:ext cx="855707" cy="790000"/>
          </a:xfrm>
          <a:custGeom>
            <a:rect b="b" l="l" r="r" t="t"/>
            <a:pathLst>
              <a:path extrusionOk="0" h="443198" w="480060">
                <a:moveTo>
                  <a:pt x="0" y="0"/>
                </a:moveTo>
                <a:lnTo>
                  <a:pt x="480060" y="0"/>
                </a:lnTo>
                <a:lnTo>
                  <a:pt x="480060" y="443198"/>
                </a:lnTo>
                <a:lnTo>
                  <a:pt x="0" y="443198"/>
                </a:lnTo>
                <a:close/>
              </a:path>
            </a:pathLst>
          </a:custGeom>
          <a:solidFill>
            <a:srgbClr val="0044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23"/>
          <p:cNvSpPr/>
          <p:nvPr/>
        </p:nvSpPr>
        <p:spPr>
          <a:xfrm rot="5400000">
            <a:off x="290028" y="3879176"/>
            <a:ext cx="773480" cy="386797"/>
          </a:xfrm>
          <a:custGeom>
            <a:rect b="b" l="l" r="r" t="t"/>
            <a:pathLst>
              <a:path extrusionOk="0" h="315753" w="631412">
                <a:moveTo>
                  <a:pt x="315754" y="315754"/>
                </a:moveTo>
                <a:lnTo>
                  <a:pt x="315754" y="315754"/>
                </a:lnTo>
                <a:cubicBezTo>
                  <a:pt x="141351" y="315754"/>
                  <a:pt x="0" y="174403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0"/>
                </a:lnTo>
                <a:cubicBezTo>
                  <a:pt x="631412" y="174403"/>
                  <a:pt x="490061" y="315754"/>
                  <a:pt x="315754" y="315754"/>
                </a:cubicBezTo>
                <a:close/>
              </a:path>
            </a:pathLst>
          </a:custGeom>
          <a:solidFill>
            <a:srgbClr val="FFA0A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p23"/>
          <p:cNvSpPr/>
          <p:nvPr/>
        </p:nvSpPr>
        <p:spPr>
          <a:xfrm flipH="1" rot="-5400000">
            <a:off x="-188111" y="3869385"/>
            <a:ext cx="773480" cy="386797"/>
          </a:xfrm>
          <a:custGeom>
            <a:rect b="b" l="l" r="r" t="t"/>
            <a:pathLst>
              <a:path extrusionOk="0" h="315753" w="631412">
                <a:moveTo>
                  <a:pt x="315754" y="315754"/>
                </a:moveTo>
                <a:lnTo>
                  <a:pt x="315754" y="315754"/>
                </a:lnTo>
                <a:cubicBezTo>
                  <a:pt x="141351" y="315754"/>
                  <a:pt x="0" y="174403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0"/>
                </a:lnTo>
                <a:cubicBezTo>
                  <a:pt x="631412" y="174403"/>
                  <a:pt x="490061" y="315754"/>
                  <a:pt x="315754" y="315754"/>
                </a:cubicBezTo>
                <a:close/>
              </a:path>
            </a:pathLst>
          </a:custGeom>
          <a:solidFill>
            <a:srgbClr val="9DDD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p23"/>
          <p:cNvSpPr txBox="1"/>
          <p:nvPr/>
        </p:nvSpPr>
        <p:spPr>
          <a:xfrm>
            <a:off x="4337747" y="2571750"/>
            <a:ext cx="3719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44C1"/>
                </a:solidFill>
              </a:rPr>
              <a:t>Emotion</a:t>
            </a:r>
            <a:endParaRPr sz="3600"/>
          </a:p>
        </p:txBody>
      </p:sp>
      <p:sp>
        <p:nvSpPr>
          <p:cNvPr id="246" name="Google Shape;246;p23"/>
          <p:cNvSpPr txBox="1"/>
          <p:nvPr/>
        </p:nvSpPr>
        <p:spPr>
          <a:xfrm>
            <a:off x="4337750" y="3333750"/>
            <a:ext cx="37191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หลังเข้าใช้งานเว็บ อยากให้ผู้ใช้จดจำหน้าตาของเว็บไซต์ เมื่อเปิดเข้าชมเว็บไซต์ครั้งแรกก็อยากเปิดรับชมอีก และอยากให้ผู้ใช้ได้รับความรู้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grpSp>
        <p:nvGrpSpPr>
          <p:cNvPr id="247" name="Google Shape;247;p23"/>
          <p:cNvGrpSpPr/>
          <p:nvPr/>
        </p:nvGrpSpPr>
        <p:grpSpPr>
          <a:xfrm rot="10800000">
            <a:off x="5070" y="592605"/>
            <a:ext cx="930019" cy="930019"/>
            <a:chOff x="9842125" y="1554812"/>
            <a:chExt cx="712549" cy="712549"/>
          </a:xfrm>
        </p:grpSpPr>
        <p:sp>
          <p:nvSpPr>
            <p:cNvPr id="248" name="Google Shape;248;p23"/>
            <p:cNvSpPr/>
            <p:nvPr/>
          </p:nvSpPr>
          <p:spPr>
            <a:xfrm>
              <a:off x="9842125" y="1554812"/>
              <a:ext cx="712549" cy="712549"/>
            </a:xfrm>
            <a:custGeom>
              <a:rect b="b" l="l" r="r" t="t"/>
              <a:pathLst>
                <a:path extrusionOk="0" h="392049" w="392049">
                  <a:moveTo>
                    <a:pt x="392049" y="196025"/>
                  </a:moveTo>
                  <a:cubicBezTo>
                    <a:pt x="392049" y="304286"/>
                    <a:pt x="304286" y="392049"/>
                    <a:pt x="196024" y="392049"/>
                  </a:cubicBezTo>
                  <a:cubicBezTo>
                    <a:pt x="87763" y="392049"/>
                    <a:pt x="-1" y="304286"/>
                    <a:pt x="-1" y="196024"/>
                  </a:cubicBezTo>
                  <a:cubicBezTo>
                    <a:pt x="-1" y="87763"/>
                    <a:pt x="87763" y="0"/>
                    <a:pt x="196024" y="0"/>
                  </a:cubicBezTo>
                  <a:cubicBezTo>
                    <a:pt x="304286" y="0"/>
                    <a:pt x="392049" y="87763"/>
                    <a:pt x="392049" y="196025"/>
                  </a:cubicBezTo>
                  <a:close/>
                </a:path>
              </a:pathLst>
            </a:custGeom>
            <a:solidFill>
              <a:srgbClr val="0044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10042060" y="1754746"/>
              <a:ext cx="312648" cy="312648"/>
            </a:xfrm>
            <a:custGeom>
              <a:rect b="b" l="l" r="r" t="t"/>
              <a:pathLst>
                <a:path extrusionOk="0" h="172021" w="172021">
                  <a:moveTo>
                    <a:pt x="172021" y="86011"/>
                  </a:moveTo>
                  <a:cubicBezTo>
                    <a:pt x="172021" y="133513"/>
                    <a:pt x="133513" y="172022"/>
                    <a:pt x="86010" y="172022"/>
                  </a:cubicBezTo>
                  <a:cubicBezTo>
                    <a:pt x="38508" y="172022"/>
                    <a:pt x="-1" y="133513"/>
                    <a:pt x="-1" y="86011"/>
                  </a:cubicBezTo>
                  <a:cubicBezTo>
                    <a:pt x="-1" y="38508"/>
                    <a:pt x="38507" y="0"/>
                    <a:pt x="86010" y="0"/>
                  </a:cubicBezTo>
                  <a:cubicBezTo>
                    <a:pt x="133513" y="0"/>
                    <a:pt x="172021" y="38508"/>
                    <a:pt x="172021" y="860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50" name="Google Shape;250;p23"/>
          <p:cNvSpPr txBox="1"/>
          <p:nvPr/>
        </p:nvSpPr>
        <p:spPr>
          <a:xfrm>
            <a:off x="1074900" y="443075"/>
            <a:ext cx="32247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44C1"/>
                </a:solidFill>
              </a:rPr>
              <a:t> </a:t>
            </a:r>
            <a:r>
              <a:rPr b="1" lang="en" sz="3600">
                <a:solidFill>
                  <a:srgbClr val="0044C1"/>
                </a:solidFill>
              </a:rPr>
              <a:t> </a:t>
            </a:r>
            <a:r>
              <a:rPr b="1" lang="en" sz="3600">
                <a:solidFill>
                  <a:srgbClr val="0044C1"/>
                </a:solidFill>
              </a:rPr>
              <a:t>Technology</a:t>
            </a:r>
            <a:endParaRPr sz="3600"/>
          </a:p>
        </p:txBody>
      </p:sp>
      <p:sp>
        <p:nvSpPr>
          <p:cNvPr id="251" name="Google Shape;251;p23"/>
          <p:cNvSpPr txBox="1"/>
          <p:nvPr/>
        </p:nvSpPr>
        <p:spPr>
          <a:xfrm>
            <a:off x="1320631" y="1281750"/>
            <a:ext cx="2631600" cy="17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-ใช้เทคโนโลยีภาษา HTML</a:t>
            </a:r>
            <a:endParaRPr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-</a:t>
            </a:r>
            <a:r>
              <a:rPr lang="en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ใช้เทคโนโลยีภาษา CSS</a:t>
            </a:r>
            <a:endParaRPr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-ใช้เทคโนโลยีภาษา JavaScript</a:t>
            </a:r>
            <a:endParaRPr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252" name="Google Shape;252;p23"/>
          <p:cNvSpPr/>
          <p:nvPr/>
        </p:nvSpPr>
        <p:spPr>
          <a:xfrm>
            <a:off x="6340955" y="1281738"/>
            <a:ext cx="930136" cy="930136"/>
          </a:xfrm>
          <a:custGeom>
            <a:rect b="b" l="l" r="r" t="t"/>
            <a:pathLst>
              <a:path extrusionOk="0" h="392049" w="392049">
                <a:moveTo>
                  <a:pt x="392049" y="196025"/>
                </a:moveTo>
                <a:cubicBezTo>
                  <a:pt x="392049" y="304286"/>
                  <a:pt x="304286" y="392049"/>
                  <a:pt x="196024" y="392049"/>
                </a:cubicBezTo>
                <a:cubicBezTo>
                  <a:pt x="87763" y="392049"/>
                  <a:pt x="-1" y="304286"/>
                  <a:pt x="-1" y="196024"/>
                </a:cubicBezTo>
                <a:cubicBezTo>
                  <a:pt x="-1" y="87763"/>
                  <a:pt x="87763" y="0"/>
                  <a:pt x="196024" y="0"/>
                </a:cubicBezTo>
                <a:cubicBezTo>
                  <a:pt x="304286" y="0"/>
                  <a:pt x="392049" y="87763"/>
                  <a:pt x="392049" y="196025"/>
                </a:cubicBezTo>
                <a:close/>
              </a:path>
            </a:pathLst>
          </a:custGeom>
          <a:solidFill>
            <a:srgbClr val="EA999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23"/>
          <p:cNvSpPr/>
          <p:nvPr/>
        </p:nvSpPr>
        <p:spPr>
          <a:xfrm>
            <a:off x="6601971" y="1542740"/>
            <a:ext cx="408120" cy="408120"/>
          </a:xfrm>
          <a:custGeom>
            <a:rect b="b" l="l" r="r" t="t"/>
            <a:pathLst>
              <a:path extrusionOk="0" h="172021" w="172021">
                <a:moveTo>
                  <a:pt x="172021" y="86011"/>
                </a:moveTo>
                <a:cubicBezTo>
                  <a:pt x="172021" y="133513"/>
                  <a:pt x="133513" y="172022"/>
                  <a:pt x="86010" y="172022"/>
                </a:cubicBezTo>
                <a:cubicBezTo>
                  <a:pt x="38508" y="172022"/>
                  <a:pt x="-1" y="133513"/>
                  <a:pt x="-1" y="86011"/>
                </a:cubicBezTo>
                <a:cubicBezTo>
                  <a:pt x="-1" y="38508"/>
                  <a:pt x="38507" y="0"/>
                  <a:pt x="86010" y="0"/>
                </a:cubicBezTo>
                <a:cubicBezTo>
                  <a:pt x="133513" y="0"/>
                  <a:pt x="172021" y="38508"/>
                  <a:pt x="172021" y="860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23"/>
          <p:cNvSpPr/>
          <p:nvPr/>
        </p:nvSpPr>
        <p:spPr>
          <a:xfrm rot="3059616">
            <a:off x="4138720" y="1266298"/>
            <a:ext cx="652070" cy="332248"/>
          </a:xfrm>
          <a:custGeom>
            <a:rect b="b" l="l" r="r" t="t"/>
            <a:pathLst>
              <a:path extrusionOk="0" h="315753" w="631412">
                <a:moveTo>
                  <a:pt x="315754" y="315754"/>
                </a:moveTo>
                <a:lnTo>
                  <a:pt x="315754" y="315754"/>
                </a:lnTo>
                <a:cubicBezTo>
                  <a:pt x="141351" y="315754"/>
                  <a:pt x="0" y="174403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0"/>
                </a:lnTo>
                <a:cubicBezTo>
                  <a:pt x="631412" y="174403"/>
                  <a:pt x="490061" y="315754"/>
                  <a:pt x="315754" y="315754"/>
                </a:cubicBezTo>
                <a:close/>
              </a:path>
            </a:pathLst>
          </a:custGeom>
          <a:solidFill>
            <a:srgbClr val="9DDD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" name="Google Shape;255;p23"/>
          <p:cNvSpPr/>
          <p:nvPr/>
        </p:nvSpPr>
        <p:spPr>
          <a:xfrm rot="7439430">
            <a:off x="5628579" y="-70260"/>
            <a:ext cx="444377" cy="422239"/>
          </a:xfrm>
          <a:custGeom>
            <a:rect b="b" l="l" r="r" t="t"/>
            <a:pathLst>
              <a:path extrusionOk="0" h="443198" w="480060">
                <a:moveTo>
                  <a:pt x="0" y="0"/>
                </a:moveTo>
                <a:lnTo>
                  <a:pt x="480060" y="0"/>
                </a:lnTo>
                <a:lnTo>
                  <a:pt x="480060" y="443198"/>
                </a:lnTo>
                <a:lnTo>
                  <a:pt x="0" y="443198"/>
                </a:lnTo>
                <a:close/>
              </a:path>
            </a:pathLst>
          </a:custGeom>
          <a:solidFill>
            <a:srgbClr val="0044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p23"/>
          <p:cNvSpPr/>
          <p:nvPr/>
        </p:nvSpPr>
        <p:spPr>
          <a:xfrm rot="10373576">
            <a:off x="2640252" y="3449567"/>
            <a:ext cx="625166" cy="625166"/>
          </a:xfrm>
          <a:custGeom>
            <a:rect b="b" l="l" r="r" t="t"/>
            <a:pathLst>
              <a:path extrusionOk="0" h="631412" w="631412">
                <a:moveTo>
                  <a:pt x="631412" y="631412"/>
                </a:moveTo>
                <a:lnTo>
                  <a:pt x="631412" y="631412"/>
                </a:lnTo>
                <a:cubicBezTo>
                  <a:pt x="282702" y="631412"/>
                  <a:pt x="0" y="348710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631412"/>
                </a:lnTo>
                <a:close/>
              </a:path>
            </a:pathLst>
          </a:custGeom>
          <a:solidFill>
            <a:srgbClr val="FF624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p23"/>
          <p:cNvSpPr/>
          <p:nvPr/>
        </p:nvSpPr>
        <p:spPr>
          <a:xfrm rot="-1963613">
            <a:off x="5651538" y="4357387"/>
            <a:ext cx="651109" cy="332385"/>
          </a:xfrm>
          <a:custGeom>
            <a:rect b="b" l="l" r="r" t="t"/>
            <a:pathLst>
              <a:path extrusionOk="0" h="315753" w="631412">
                <a:moveTo>
                  <a:pt x="315754" y="315754"/>
                </a:moveTo>
                <a:lnTo>
                  <a:pt x="315754" y="315754"/>
                </a:lnTo>
                <a:cubicBezTo>
                  <a:pt x="141351" y="315754"/>
                  <a:pt x="0" y="174403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0"/>
                </a:lnTo>
                <a:cubicBezTo>
                  <a:pt x="631412" y="174403"/>
                  <a:pt x="490061" y="315754"/>
                  <a:pt x="315754" y="315754"/>
                </a:cubicBez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24"/>
          <p:cNvGrpSpPr/>
          <p:nvPr/>
        </p:nvGrpSpPr>
        <p:grpSpPr>
          <a:xfrm>
            <a:off x="1196126" y="1438896"/>
            <a:ext cx="1830375" cy="2812759"/>
            <a:chOff x="1614535" y="1047430"/>
            <a:chExt cx="2440500" cy="3750345"/>
          </a:xfrm>
        </p:grpSpPr>
        <p:sp>
          <p:nvSpPr>
            <p:cNvPr id="263" name="Google Shape;263;p24"/>
            <p:cNvSpPr txBox="1"/>
            <p:nvPr/>
          </p:nvSpPr>
          <p:spPr>
            <a:xfrm>
              <a:off x="1614535" y="3412675"/>
              <a:ext cx="2440500" cy="138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0E142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3D85C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18 th August 2020</a:t>
              </a:r>
              <a:endParaRPr b="1" sz="1100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Montserrat"/>
                  <a:ea typeface="Montserrat"/>
                  <a:cs typeface="Montserrat"/>
                  <a:sym typeface="Montserrat"/>
                </a:rPr>
                <a:t>คิดหัวข้อที่สนใจเพื่อทำเว็บไซต์</a:t>
              </a:r>
              <a:endParaRPr sz="11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4" name="Google Shape;264;p24"/>
            <p:cNvSpPr/>
            <p:nvPr/>
          </p:nvSpPr>
          <p:spPr>
            <a:xfrm>
              <a:off x="1614535" y="2844225"/>
              <a:ext cx="24405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0044C1"/>
                  </a:solidFill>
                </a:rPr>
                <a:t>Propersal</a:t>
              </a:r>
              <a:endParaRPr b="1" sz="2400">
                <a:solidFill>
                  <a:srgbClr val="0044C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4"/>
            <p:cNvSpPr/>
            <p:nvPr/>
          </p:nvSpPr>
          <p:spPr>
            <a:xfrm>
              <a:off x="1970144" y="1047430"/>
              <a:ext cx="1735500" cy="1735500"/>
            </a:xfrm>
            <a:prstGeom prst="ellipse">
              <a:avLst/>
            </a:prstGeom>
            <a:solidFill>
              <a:srgbClr val="9DDD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66" name="Google Shape;266;p24"/>
          <p:cNvGrpSpPr/>
          <p:nvPr/>
        </p:nvGrpSpPr>
        <p:grpSpPr>
          <a:xfrm>
            <a:off x="3479315" y="1438896"/>
            <a:ext cx="2155725" cy="2812759"/>
            <a:chOff x="1397636" y="1047430"/>
            <a:chExt cx="2874300" cy="3750345"/>
          </a:xfrm>
        </p:grpSpPr>
        <p:sp>
          <p:nvSpPr>
            <p:cNvPr id="267" name="Google Shape;267;p24"/>
            <p:cNvSpPr txBox="1"/>
            <p:nvPr/>
          </p:nvSpPr>
          <p:spPr>
            <a:xfrm>
              <a:off x="1614535" y="3412675"/>
              <a:ext cx="2440500" cy="138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0E142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" sz="1100">
                  <a:solidFill>
                    <a:srgbClr val="3D85C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20</a:t>
              </a:r>
              <a:r>
                <a:rPr b="1" lang="en" sz="1100">
                  <a:solidFill>
                    <a:srgbClr val="3D85C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th August 2020</a:t>
              </a:r>
              <a:endParaRPr b="1" sz="1100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0E142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0E142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ออกแบบเว็บไซต์ด้วย   โปรแกรม Adobe XD</a:t>
              </a:r>
              <a:endParaRPr sz="1100">
                <a:solidFill>
                  <a:srgbClr val="0E142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1397636" y="2903718"/>
              <a:ext cx="28743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0044C1"/>
                  </a:solidFill>
                </a:rPr>
                <a:t>Design Web</a:t>
              </a:r>
              <a:endParaRPr b="1" sz="2400">
                <a:solidFill>
                  <a:srgbClr val="0044C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1970144" y="1047430"/>
              <a:ext cx="1735500" cy="1735500"/>
            </a:xfrm>
            <a:prstGeom prst="ellipse">
              <a:avLst/>
            </a:prstGeom>
            <a:solidFill>
              <a:srgbClr val="FFC94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70" name="Google Shape;270;p24"/>
          <p:cNvSpPr/>
          <p:nvPr/>
        </p:nvSpPr>
        <p:spPr>
          <a:xfrm>
            <a:off x="8290940" y="791782"/>
            <a:ext cx="860299" cy="860299"/>
          </a:xfrm>
          <a:custGeom>
            <a:rect b="b" l="l" r="r" t="t"/>
            <a:pathLst>
              <a:path extrusionOk="0" h="631412" w="631412">
                <a:moveTo>
                  <a:pt x="0" y="0"/>
                </a:moveTo>
                <a:lnTo>
                  <a:pt x="631412" y="0"/>
                </a:lnTo>
                <a:lnTo>
                  <a:pt x="631412" y="631412"/>
                </a:lnTo>
                <a:lnTo>
                  <a:pt x="0" y="631412"/>
                </a:lnTo>
                <a:close/>
              </a:path>
            </a:pathLst>
          </a:custGeom>
          <a:solidFill>
            <a:srgbClr val="FFC94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71" name="Google Shape;271;p24"/>
          <p:cNvGrpSpPr/>
          <p:nvPr/>
        </p:nvGrpSpPr>
        <p:grpSpPr>
          <a:xfrm>
            <a:off x="8608598" y="4526169"/>
            <a:ext cx="930019" cy="930019"/>
            <a:chOff x="9842125" y="1554812"/>
            <a:chExt cx="712549" cy="712549"/>
          </a:xfrm>
        </p:grpSpPr>
        <p:sp>
          <p:nvSpPr>
            <p:cNvPr id="272" name="Google Shape;272;p24"/>
            <p:cNvSpPr/>
            <p:nvPr/>
          </p:nvSpPr>
          <p:spPr>
            <a:xfrm>
              <a:off x="9842125" y="1554812"/>
              <a:ext cx="712549" cy="712549"/>
            </a:xfrm>
            <a:custGeom>
              <a:rect b="b" l="l" r="r" t="t"/>
              <a:pathLst>
                <a:path extrusionOk="0" h="392049" w="392049">
                  <a:moveTo>
                    <a:pt x="392049" y="196025"/>
                  </a:moveTo>
                  <a:cubicBezTo>
                    <a:pt x="392049" y="304286"/>
                    <a:pt x="304286" y="392049"/>
                    <a:pt x="196024" y="392049"/>
                  </a:cubicBezTo>
                  <a:cubicBezTo>
                    <a:pt x="87763" y="392049"/>
                    <a:pt x="-1" y="304286"/>
                    <a:pt x="-1" y="196024"/>
                  </a:cubicBezTo>
                  <a:cubicBezTo>
                    <a:pt x="-1" y="87763"/>
                    <a:pt x="87763" y="0"/>
                    <a:pt x="196024" y="0"/>
                  </a:cubicBezTo>
                  <a:cubicBezTo>
                    <a:pt x="304286" y="0"/>
                    <a:pt x="392049" y="87763"/>
                    <a:pt x="392049" y="196025"/>
                  </a:cubicBezTo>
                  <a:close/>
                </a:path>
              </a:pathLst>
            </a:custGeom>
            <a:solidFill>
              <a:srgbClr val="9DDD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3" name="Google Shape;273;p24"/>
            <p:cNvSpPr/>
            <p:nvPr/>
          </p:nvSpPr>
          <p:spPr>
            <a:xfrm>
              <a:off x="10042060" y="1754746"/>
              <a:ext cx="312648" cy="312648"/>
            </a:xfrm>
            <a:custGeom>
              <a:rect b="b" l="l" r="r" t="t"/>
              <a:pathLst>
                <a:path extrusionOk="0" h="172021" w="172021">
                  <a:moveTo>
                    <a:pt x="172021" y="86011"/>
                  </a:moveTo>
                  <a:cubicBezTo>
                    <a:pt x="172021" y="133513"/>
                    <a:pt x="133513" y="172022"/>
                    <a:pt x="86010" y="172022"/>
                  </a:cubicBezTo>
                  <a:cubicBezTo>
                    <a:pt x="38508" y="172022"/>
                    <a:pt x="-1" y="133513"/>
                    <a:pt x="-1" y="86011"/>
                  </a:cubicBezTo>
                  <a:cubicBezTo>
                    <a:pt x="-1" y="38508"/>
                    <a:pt x="38507" y="0"/>
                    <a:pt x="86010" y="0"/>
                  </a:cubicBezTo>
                  <a:cubicBezTo>
                    <a:pt x="133513" y="0"/>
                    <a:pt x="172021" y="38508"/>
                    <a:pt x="172021" y="860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74" name="Google Shape;274;p24"/>
          <p:cNvSpPr/>
          <p:nvPr/>
        </p:nvSpPr>
        <p:spPr>
          <a:xfrm>
            <a:off x="0" y="0"/>
            <a:ext cx="860299" cy="860299"/>
          </a:xfrm>
          <a:custGeom>
            <a:rect b="b" l="l" r="r" t="t"/>
            <a:pathLst>
              <a:path extrusionOk="0" h="631412" w="631412">
                <a:moveTo>
                  <a:pt x="631412" y="631412"/>
                </a:moveTo>
                <a:lnTo>
                  <a:pt x="631412" y="631412"/>
                </a:lnTo>
                <a:cubicBezTo>
                  <a:pt x="282702" y="631412"/>
                  <a:pt x="0" y="348710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631412"/>
                </a:lnTo>
                <a:close/>
              </a:path>
            </a:pathLst>
          </a:custGeom>
          <a:solidFill>
            <a:srgbClr val="0044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p24"/>
          <p:cNvSpPr/>
          <p:nvPr/>
        </p:nvSpPr>
        <p:spPr>
          <a:xfrm>
            <a:off x="0" y="854393"/>
            <a:ext cx="860299" cy="430213"/>
          </a:xfrm>
          <a:custGeom>
            <a:rect b="b" l="l" r="r" t="t"/>
            <a:pathLst>
              <a:path extrusionOk="0" h="315753" w="631412">
                <a:moveTo>
                  <a:pt x="315754" y="315754"/>
                </a:moveTo>
                <a:lnTo>
                  <a:pt x="315754" y="315754"/>
                </a:lnTo>
                <a:cubicBezTo>
                  <a:pt x="141351" y="315754"/>
                  <a:pt x="0" y="174403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0"/>
                </a:lnTo>
                <a:cubicBezTo>
                  <a:pt x="631412" y="174403"/>
                  <a:pt x="490061" y="315754"/>
                  <a:pt x="315754" y="315754"/>
                </a:cubicBezTo>
                <a:close/>
              </a:path>
            </a:pathLst>
          </a:custGeom>
          <a:solidFill>
            <a:srgbClr val="FFA0A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p24"/>
          <p:cNvSpPr/>
          <p:nvPr/>
        </p:nvSpPr>
        <p:spPr>
          <a:xfrm>
            <a:off x="8290938" y="1"/>
            <a:ext cx="855707" cy="790000"/>
          </a:xfrm>
          <a:custGeom>
            <a:rect b="b" l="l" r="r" t="t"/>
            <a:pathLst>
              <a:path extrusionOk="0" h="443198" w="480060">
                <a:moveTo>
                  <a:pt x="0" y="0"/>
                </a:moveTo>
                <a:lnTo>
                  <a:pt x="480060" y="0"/>
                </a:lnTo>
                <a:lnTo>
                  <a:pt x="480060" y="443198"/>
                </a:lnTo>
                <a:lnTo>
                  <a:pt x="0" y="443198"/>
                </a:lnTo>
                <a:close/>
              </a:path>
            </a:pathLst>
          </a:custGeom>
          <a:solidFill>
            <a:srgbClr val="0044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p24"/>
          <p:cNvSpPr/>
          <p:nvPr/>
        </p:nvSpPr>
        <p:spPr>
          <a:xfrm rot="-5400000">
            <a:off x="8088058" y="202743"/>
            <a:ext cx="773480" cy="386797"/>
          </a:xfrm>
          <a:custGeom>
            <a:rect b="b" l="l" r="r" t="t"/>
            <a:pathLst>
              <a:path extrusionOk="0" h="315753" w="631412">
                <a:moveTo>
                  <a:pt x="315754" y="315754"/>
                </a:moveTo>
                <a:lnTo>
                  <a:pt x="315754" y="315754"/>
                </a:lnTo>
                <a:cubicBezTo>
                  <a:pt x="141351" y="315754"/>
                  <a:pt x="0" y="174403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0"/>
                </a:lnTo>
                <a:cubicBezTo>
                  <a:pt x="631412" y="174403"/>
                  <a:pt x="490061" y="315754"/>
                  <a:pt x="315754" y="315754"/>
                </a:cubicBezTo>
                <a:close/>
              </a:path>
            </a:pathLst>
          </a:custGeom>
          <a:solidFill>
            <a:srgbClr val="FFA0A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p24"/>
          <p:cNvSpPr/>
          <p:nvPr/>
        </p:nvSpPr>
        <p:spPr>
          <a:xfrm flipH="1" rot="5400000">
            <a:off x="8566196" y="212534"/>
            <a:ext cx="773480" cy="386797"/>
          </a:xfrm>
          <a:custGeom>
            <a:rect b="b" l="l" r="r" t="t"/>
            <a:pathLst>
              <a:path extrusionOk="0" h="315753" w="631412">
                <a:moveTo>
                  <a:pt x="315754" y="315754"/>
                </a:moveTo>
                <a:lnTo>
                  <a:pt x="315754" y="315754"/>
                </a:lnTo>
                <a:cubicBezTo>
                  <a:pt x="141351" y="315754"/>
                  <a:pt x="0" y="174403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0"/>
                </a:lnTo>
                <a:cubicBezTo>
                  <a:pt x="631412" y="174403"/>
                  <a:pt x="490061" y="315754"/>
                  <a:pt x="315754" y="315754"/>
                </a:cubicBezTo>
                <a:close/>
              </a:path>
            </a:pathLst>
          </a:custGeom>
          <a:solidFill>
            <a:srgbClr val="9DDD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p24"/>
          <p:cNvSpPr/>
          <p:nvPr/>
        </p:nvSpPr>
        <p:spPr>
          <a:xfrm flipH="1">
            <a:off x="233" y="4542482"/>
            <a:ext cx="614238" cy="614240"/>
          </a:xfrm>
          <a:custGeom>
            <a:rect b="b" l="l" r="r" t="t"/>
            <a:pathLst>
              <a:path extrusionOk="0" h="450818" w="450817">
                <a:moveTo>
                  <a:pt x="450818" y="0"/>
                </a:moveTo>
                <a:lnTo>
                  <a:pt x="450818" y="450818"/>
                </a:lnTo>
                <a:lnTo>
                  <a:pt x="0" y="450818"/>
                </a:lnTo>
                <a:lnTo>
                  <a:pt x="0" y="450818"/>
                </a:lnTo>
                <a:cubicBezTo>
                  <a:pt x="0" y="201835"/>
                  <a:pt x="201835" y="0"/>
                  <a:pt x="450818" y="0"/>
                </a:cubicBezTo>
                <a:lnTo>
                  <a:pt x="450818" y="0"/>
                </a:lnTo>
                <a:close/>
              </a:path>
            </a:pathLst>
          </a:custGeom>
          <a:solidFill>
            <a:srgbClr val="0044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" name="Google Shape;280;p24"/>
          <p:cNvSpPr txBox="1"/>
          <p:nvPr/>
        </p:nvSpPr>
        <p:spPr>
          <a:xfrm>
            <a:off x="1521025" y="19200"/>
            <a:ext cx="61092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44C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44C1"/>
                </a:solidFill>
              </a:rPr>
              <a:t>Operation plan</a:t>
            </a:r>
            <a:endParaRPr b="1" sz="3600">
              <a:solidFill>
                <a:srgbClr val="0044C1"/>
              </a:solidFill>
            </a:endParaRPr>
          </a:p>
        </p:txBody>
      </p:sp>
      <p:sp>
        <p:nvSpPr>
          <p:cNvPr id="281" name="Google Shape;281;p24"/>
          <p:cNvSpPr/>
          <p:nvPr/>
        </p:nvSpPr>
        <p:spPr>
          <a:xfrm>
            <a:off x="8290940" y="800683"/>
            <a:ext cx="860299" cy="860299"/>
          </a:xfrm>
          <a:custGeom>
            <a:rect b="b" l="l" r="r" t="t"/>
            <a:pathLst>
              <a:path extrusionOk="0" h="631412" w="631412">
                <a:moveTo>
                  <a:pt x="631412" y="631412"/>
                </a:moveTo>
                <a:lnTo>
                  <a:pt x="0" y="631412"/>
                </a:lnTo>
                <a:lnTo>
                  <a:pt x="0" y="0"/>
                </a:lnTo>
                <a:lnTo>
                  <a:pt x="0" y="0"/>
                </a:lnTo>
                <a:cubicBezTo>
                  <a:pt x="348710" y="0"/>
                  <a:pt x="631412" y="282702"/>
                  <a:pt x="631412" y="631412"/>
                </a:cubicBezTo>
                <a:lnTo>
                  <a:pt x="631412" y="631412"/>
                </a:lnTo>
                <a:close/>
              </a:path>
            </a:pathLst>
          </a:custGeom>
          <a:solidFill>
            <a:srgbClr val="FF624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2" name="Google Shape;282;p24"/>
          <p:cNvCxnSpPr>
            <a:stCxn id="265" idx="6"/>
            <a:endCxn id="269" idx="2"/>
          </p:cNvCxnSpPr>
          <p:nvPr/>
        </p:nvCxnSpPr>
        <p:spPr>
          <a:xfrm>
            <a:off x="2764458" y="2089709"/>
            <a:ext cx="114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24"/>
          <p:cNvCxnSpPr/>
          <p:nvPr/>
        </p:nvCxnSpPr>
        <p:spPr>
          <a:xfrm>
            <a:off x="5231433" y="2089709"/>
            <a:ext cx="114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Checklist" id="284" name="Google Shape;28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0339" y="1708698"/>
            <a:ext cx="761959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5" name="Google Shape;285;p24"/>
          <p:cNvGrpSpPr/>
          <p:nvPr/>
        </p:nvGrpSpPr>
        <p:grpSpPr>
          <a:xfrm>
            <a:off x="6087852" y="1438896"/>
            <a:ext cx="1830375" cy="2812759"/>
            <a:chOff x="1614535" y="1047430"/>
            <a:chExt cx="2440500" cy="3750345"/>
          </a:xfrm>
        </p:grpSpPr>
        <p:sp>
          <p:nvSpPr>
            <p:cNvPr id="286" name="Google Shape;286;p24"/>
            <p:cNvSpPr/>
            <p:nvPr/>
          </p:nvSpPr>
          <p:spPr>
            <a:xfrm>
              <a:off x="1614535" y="2844225"/>
              <a:ext cx="24405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0044C1"/>
                  </a:solidFill>
                </a:rPr>
                <a:t>Develop</a:t>
              </a:r>
              <a:endParaRPr b="1" sz="2400">
                <a:solidFill>
                  <a:srgbClr val="0044C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4"/>
            <p:cNvSpPr/>
            <p:nvPr/>
          </p:nvSpPr>
          <p:spPr>
            <a:xfrm>
              <a:off x="1970144" y="1047430"/>
              <a:ext cx="1735500" cy="1735500"/>
            </a:xfrm>
            <a:prstGeom prst="ellipse">
              <a:avLst/>
            </a:prstGeom>
            <a:solidFill>
              <a:srgbClr val="FFA0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8" name="Google Shape;288;p24"/>
            <p:cNvSpPr txBox="1"/>
            <p:nvPr/>
          </p:nvSpPr>
          <p:spPr>
            <a:xfrm>
              <a:off x="1614535" y="3412675"/>
              <a:ext cx="2440500" cy="138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0E142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" sz="1100">
                  <a:solidFill>
                    <a:srgbClr val="3D85C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22 th August 2020</a:t>
              </a:r>
              <a:endParaRPr b="1" sz="1100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0E142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0E142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ช่วงพัฒนาเว็บไซต์</a:t>
              </a:r>
              <a:endParaRPr sz="1100">
                <a:solidFill>
                  <a:srgbClr val="0E142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descr="Cmd Terminal" id="289" name="Google Shape;28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22074" y="1708712"/>
            <a:ext cx="761950" cy="7619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og" id="290" name="Google Shape;290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89052" y="1708700"/>
            <a:ext cx="761950" cy="762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oogle Shape;295;p25"/>
          <p:cNvGrpSpPr/>
          <p:nvPr/>
        </p:nvGrpSpPr>
        <p:grpSpPr>
          <a:xfrm>
            <a:off x="1210950" y="1402146"/>
            <a:ext cx="2079000" cy="2812754"/>
            <a:chOff x="1614533" y="1047430"/>
            <a:chExt cx="2772000" cy="3750338"/>
          </a:xfrm>
        </p:grpSpPr>
        <p:sp>
          <p:nvSpPr>
            <p:cNvPr id="296" name="Google Shape;296;p25"/>
            <p:cNvSpPr txBox="1"/>
            <p:nvPr/>
          </p:nvSpPr>
          <p:spPr>
            <a:xfrm>
              <a:off x="1614533" y="3412668"/>
              <a:ext cx="2772000" cy="138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0E142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0E142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0E142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3D85C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29</a:t>
              </a:r>
              <a:r>
                <a:rPr b="1" lang="en" sz="1100">
                  <a:solidFill>
                    <a:srgbClr val="3D85C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 September </a:t>
              </a:r>
              <a:r>
                <a:rPr b="1" lang="en" sz="1100">
                  <a:solidFill>
                    <a:srgbClr val="3D85C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2020</a:t>
              </a:r>
              <a:endParaRPr b="1" sz="1100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0E142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0E142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นำเสนอความคืบหน้าของโปรเจค</a:t>
              </a:r>
              <a:endParaRPr sz="1100">
                <a:solidFill>
                  <a:srgbClr val="0E142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97" name="Google Shape;297;p25"/>
            <p:cNvSpPr/>
            <p:nvPr/>
          </p:nvSpPr>
          <p:spPr>
            <a:xfrm>
              <a:off x="1614533" y="2844235"/>
              <a:ext cx="2772000" cy="57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" sz="2400">
                  <a:solidFill>
                    <a:srgbClr val="0044C1"/>
                  </a:solidFill>
                </a:rPr>
                <a:t>Progress Presentation</a:t>
              </a:r>
              <a:endParaRPr b="1" sz="2400">
                <a:solidFill>
                  <a:srgbClr val="0044C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5"/>
            <p:cNvSpPr/>
            <p:nvPr/>
          </p:nvSpPr>
          <p:spPr>
            <a:xfrm>
              <a:off x="1970144" y="1047430"/>
              <a:ext cx="1735500" cy="1735500"/>
            </a:xfrm>
            <a:prstGeom prst="ellipse">
              <a:avLst/>
            </a:prstGeom>
            <a:solidFill>
              <a:srgbClr val="9DDD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99" name="Google Shape;299;p25"/>
          <p:cNvGrpSpPr/>
          <p:nvPr/>
        </p:nvGrpSpPr>
        <p:grpSpPr>
          <a:xfrm>
            <a:off x="3656827" y="1402146"/>
            <a:ext cx="2155725" cy="2812754"/>
            <a:chOff x="1614552" y="1047430"/>
            <a:chExt cx="2874300" cy="3750338"/>
          </a:xfrm>
        </p:grpSpPr>
        <p:sp>
          <p:nvSpPr>
            <p:cNvPr id="300" name="Google Shape;300;p25"/>
            <p:cNvSpPr txBox="1"/>
            <p:nvPr/>
          </p:nvSpPr>
          <p:spPr>
            <a:xfrm>
              <a:off x="1614552" y="3412668"/>
              <a:ext cx="2874300" cy="138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0E142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0E142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100">
                <a:solidFill>
                  <a:srgbClr val="0E142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3D85C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30th September 2020</a:t>
              </a:r>
              <a:endParaRPr b="1" sz="1100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100">
                <a:solidFill>
                  <a:srgbClr val="0E142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0E142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พัฒนาเว็บไซต์ต่อให้เสร็จสมบูรณ์</a:t>
              </a:r>
              <a:endParaRPr sz="1100">
                <a:solidFill>
                  <a:srgbClr val="0E142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1" name="Google Shape;301;p25"/>
            <p:cNvSpPr/>
            <p:nvPr/>
          </p:nvSpPr>
          <p:spPr>
            <a:xfrm>
              <a:off x="1614553" y="2844235"/>
              <a:ext cx="28743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" sz="2400">
                  <a:solidFill>
                    <a:srgbClr val="0044C1"/>
                  </a:solidFill>
                </a:rPr>
                <a:t>Develop</a:t>
              </a:r>
              <a:endParaRPr b="1" sz="2400">
                <a:solidFill>
                  <a:srgbClr val="0044C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5"/>
            <p:cNvSpPr/>
            <p:nvPr/>
          </p:nvSpPr>
          <p:spPr>
            <a:xfrm>
              <a:off x="1970144" y="1047430"/>
              <a:ext cx="1735500" cy="1735500"/>
            </a:xfrm>
            <a:prstGeom prst="ellipse">
              <a:avLst/>
            </a:prstGeom>
            <a:solidFill>
              <a:srgbClr val="FFC94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03" name="Google Shape;303;p25"/>
          <p:cNvGrpSpPr/>
          <p:nvPr/>
        </p:nvGrpSpPr>
        <p:grpSpPr>
          <a:xfrm>
            <a:off x="6102675" y="1402146"/>
            <a:ext cx="2024550" cy="2812754"/>
            <a:chOff x="1614532" y="1047430"/>
            <a:chExt cx="2699400" cy="3750338"/>
          </a:xfrm>
        </p:grpSpPr>
        <p:sp>
          <p:nvSpPr>
            <p:cNvPr id="304" name="Google Shape;304;p25"/>
            <p:cNvSpPr txBox="1"/>
            <p:nvPr/>
          </p:nvSpPr>
          <p:spPr>
            <a:xfrm>
              <a:off x="1614532" y="3412668"/>
              <a:ext cx="2699400" cy="138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0E142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0E142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100">
                <a:solidFill>
                  <a:srgbClr val="0E142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3D85C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20</a:t>
              </a:r>
              <a:r>
                <a:rPr b="1" lang="en" sz="1100">
                  <a:solidFill>
                    <a:srgbClr val="3D85C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 October 2020</a:t>
              </a:r>
              <a:endParaRPr b="1" sz="1100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100">
                <a:solidFill>
                  <a:srgbClr val="0E142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0E142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นำเสนอโปรเจคฉบับสมบูรณ์</a:t>
              </a:r>
              <a:endParaRPr sz="1100">
                <a:solidFill>
                  <a:srgbClr val="0E142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5" name="Google Shape;305;p25"/>
            <p:cNvSpPr/>
            <p:nvPr/>
          </p:nvSpPr>
          <p:spPr>
            <a:xfrm>
              <a:off x="1614532" y="2844235"/>
              <a:ext cx="26994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" sz="2400">
                  <a:solidFill>
                    <a:srgbClr val="0044C1"/>
                  </a:solidFill>
                </a:rPr>
                <a:t>Final P</a:t>
              </a:r>
              <a:r>
                <a:rPr b="1" lang="en" sz="2400">
                  <a:solidFill>
                    <a:srgbClr val="0044C1"/>
                  </a:solidFill>
                </a:rPr>
                <a:t>resentation</a:t>
              </a:r>
              <a:endParaRPr b="1" sz="2400">
                <a:solidFill>
                  <a:srgbClr val="0044C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5"/>
            <p:cNvSpPr/>
            <p:nvPr/>
          </p:nvSpPr>
          <p:spPr>
            <a:xfrm>
              <a:off x="1970144" y="1047430"/>
              <a:ext cx="1735500" cy="1735500"/>
            </a:xfrm>
            <a:prstGeom prst="ellipse">
              <a:avLst/>
            </a:prstGeom>
            <a:solidFill>
              <a:srgbClr val="FFA0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307" name="Google Shape;307;p25"/>
          <p:cNvSpPr/>
          <p:nvPr/>
        </p:nvSpPr>
        <p:spPr>
          <a:xfrm>
            <a:off x="8290940" y="791782"/>
            <a:ext cx="860299" cy="860299"/>
          </a:xfrm>
          <a:custGeom>
            <a:rect b="b" l="l" r="r" t="t"/>
            <a:pathLst>
              <a:path extrusionOk="0" h="631412" w="631412">
                <a:moveTo>
                  <a:pt x="0" y="0"/>
                </a:moveTo>
                <a:lnTo>
                  <a:pt x="631412" y="0"/>
                </a:lnTo>
                <a:lnTo>
                  <a:pt x="631412" y="631412"/>
                </a:lnTo>
                <a:lnTo>
                  <a:pt x="0" y="631412"/>
                </a:lnTo>
                <a:close/>
              </a:path>
            </a:pathLst>
          </a:custGeom>
          <a:solidFill>
            <a:srgbClr val="FFC94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08" name="Google Shape;308;p25"/>
          <p:cNvGrpSpPr/>
          <p:nvPr/>
        </p:nvGrpSpPr>
        <p:grpSpPr>
          <a:xfrm>
            <a:off x="8608598" y="4526169"/>
            <a:ext cx="930019" cy="930019"/>
            <a:chOff x="9842125" y="1554812"/>
            <a:chExt cx="712549" cy="712549"/>
          </a:xfrm>
        </p:grpSpPr>
        <p:sp>
          <p:nvSpPr>
            <p:cNvPr id="309" name="Google Shape;309;p25"/>
            <p:cNvSpPr/>
            <p:nvPr/>
          </p:nvSpPr>
          <p:spPr>
            <a:xfrm>
              <a:off x="9842125" y="1554812"/>
              <a:ext cx="712549" cy="712549"/>
            </a:xfrm>
            <a:custGeom>
              <a:rect b="b" l="l" r="r" t="t"/>
              <a:pathLst>
                <a:path extrusionOk="0" h="392049" w="392049">
                  <a:moveTo>
                    <a:pt x="392049" y="196025"/>
                  </a:moveTo>
                  <a:cubicBezTo>
                    <a:pt x="392049" y="304286"/>
                    <a:pt x="304286" y="392049"/>
                    <a:pt x="196024" y="392049"/>
                  </a:cubicBezTo>
                  <a:cubicBezTo>
                    <a:pt x="87763" y="392049"/>
                    <a:pt x="-1" y="304286"/>
                    <a:pt x="-1" y="196024"/>
                  </a:cubicBezTo>
                  <a:cubicBezTo>
                    <a:pt x="-1" y="87763"/>
                    <a:pt x="87763" y="0"/>
                    <a:pt x="196024" y="0"/>
                  </a:cubicBezTo>
                  <a:cubicBezTo>
                    <a:pt x="304286" y="0"/>
                    <a:pt x="392049" y="87763"/>
                    <a:pt x="392049" y="196025"/>
                  </a:cubicBezTo>
                  <a:close/>
                </a:path>
              </a:pathLst>
            </a:custGeom>
            <a:solidFill>
              <a:srgbClr val="9DDD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10" name="Google Shape;310;p25"/>
            <p:cNvSpPr/>
            <p:nvPr/>
          </p:nvSpPr>
          <p:spPr>
            <a:xfrm>
              <a:off x="10042060" y="1754746"/>
              <a:ext cx="312648" cy="312648"/>
            </a:xfrm>
            <a:custGeom>
              <a:rect b="b" l="l" r="r" t="t"/>
              <a:pathLst>
                <a:path extrusionOk="0" h="172021" w="172021">
                  <a:moveTo>
                    <a:pt x="172021" y="86011"/>
                  </a:moveTo>
                  <a:cubicBezTo>
                    <a:pt x="172021" y="133513"/>
                    <a:pt x="133513" y="172022"/>
                    <a:pt x="86010" y="172022"/>
                  </a:cubicBezTo>
                  <a:cubicBezTo>
                    <a:pt x="38508" y="172022"/>
                    <a:pt x="-1" y="133513"/>
                    <a:pt x="-1" y="86011"/>
                  </a:cubicBezTo>
                  <a:cubicBezTo>
                    <a:pt x="-1" y="38508"/>
                    <a:pt x="38507" y="0"/>
                    <a:pt x="86010" y="0"/>
                  </a:cubicBezTo>
                  <a:cubicBezTo>
                    <a:pt x="133513" y="0"/>
                    <a:pt x="172021" y="38508"/>
                    <a:pt x="172021" y="860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311" name="Google Shape;311;p25"/>
          <p:cNvSpPr/>
          <p:nvPr/>
        </p:nvSpPr>
        <p:spPr>
          <a:xfrm>
            <a:off x="0" y="0"/>
            <a:ext cx="860299" cy="860299"/>
          </a:xfrm>
          <a:custGeom>
            <a:rect b="b" l="l" r="r" t="t"/>
            <a:pathLst>
              <a:path extrusionOk="0" h="631412" w="631412">
                <a:moveTo>
                  <a:pt x="631412" y="631412"/>
                </a:moveTo>
                <a:lnTo>
                  <a:pt x="631412" y="631412"/>
                </a:lnTo>
                <a:cubicBezTo>
                  <a:pt x="282702" y="631412"/>
                  <a:pt x="0" y="348710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631412"/>
                </a:lnTo>
                <a:close/>
              </a:path>
            </a:pathLst>
          </a:custGeom>
          <a:solidFill>
            <a:srgbClr val="0044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2" name="Google Shape;312;p25"/>
          <p:cNvSpPr/>
          <p:nvPr/>
        </p:nvSpPr>
        <p:spPr>
          <a:xfrm>
            <a:off x="0" y="854393"/>
            <a:ext cx="860299" cy="430213"/>
          </a:xfrm>
          <a:custGeom>
            <a:rect b="b" l="l" r="r" t="t"/>
            <a:pathLst>
              <a:path extrusionOk="0" h="315753" w="631412">
                <a:moveTo>
                  <a:pt x="315754" y="315754"/>
                </a:moveTo>
                <a:lnTo>
                  <a:pt x="315754" y="315754"/>
                </a:lnTo>
                <a:cubicBezTo>
                  <a:pt x="141351" y="315754"/>
                  <a:pt x="0" y="174403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0"/>
                </a:lnTo>
                <a:cubicBezTo>
                  <a:pt x="631412" y="174403"/>
                  <a:pt x="490061" y="315754"/>
                  <a:pt x="315754" y="315754"/>
                </a:cubicBezTo>
                <a:close/>
              </a:path>
            </a:pathLst>
          </a:custGeom>
          <a:solidFill>
            <a:srgbClr val="FFA0A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" name="Google Shape;313;p25"/>
          <p:cNvSpPr/>
          <p:nvPr/>
        </p:nvSpPr>
        <p:spPr>
          <a:xfrm>
            <a:off x="8290938" y="1"/>
            <a:ext cx="855707" cy="790000"/>
          </a:xfrm>
          <a:custGeom>
            <a:rect b="b" l="l" r="r" t="t"/>
            <a:pathLst>
              <a:path extrusionOk="0" h="443198" w="480060">
                <a:moveTo>
                  <a:pt x="0" y="0"/>
                </a:moveTo>
                <a:lnTo>
                  <a:pt x="480060" y="0"/>
                </a:lnTo>
                <a:lnTo>
                  <a:pt x="480060" y="443198"/>
                </a:lnTo>
                <a:lnTo>
                  <a:pt x="0" y="443198"/>
                </a:lnTo>
                <a:close/>
              </a:path>
            </a:pathLst>
          </a:custGeom>
          <a:solidFill>
            <a:srgbClr val="0044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" name="Google Shape;314;p25"/>
          <p:cNvSpPr/>
          <p:nvPr/>
        </p:nvSpPr>
        <p:spPr>
          <a:xfrm rot="-5400000">
            <a:off x="8088058" y="202743"/>
            <a:ext cx="773480" cy="386797"/>
          </a:xfrm>
          <a:custGeom>
            <a:rect b="b" l="l" r="r" t="t"/>
            <a:pathLst>
              <a:path extrusionOk="0" h="315753" w="631412">
                <a:moveTo>
                  <a:pt x="315754" y="315754"/>
                </a:moveTo>
                <a:lnTo>
                  <a:pt x="315754" y="315754"/>
                </a:lnTo>
                <a:cubicBezTo>
                  <a:pt x="141351" y="315754"/>
                  <a:pt x="0" y="174403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0"/>
                </a:lnTo>
                <a:cubicBezTo>
                  <a:pt x="631412" y="174403"/>
                  <a:pt x="490061" y="315754"/>
                  <a:pt x="315754" y="315754"/>
                </a:cubicBezTo>
                <a:close/>
              </a:path>
            </a:pathLst>
          </a:custGeom>
          <a:solidFill>
            <a:srgbClr val="FFA0A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" name="Google Shape;315;p25"/>
          <p:cNvSpPr/>
          <p:nvPr/>
        </p:nvSpPr>
        <p:spPr>
          <a:xfrm flipH="1" rot="5400000">
            <a:off x="8566196" y="212534"/>
            <a:ext cx="773480" cy="386797"/>
          </a:xfrm>
          <a:custGeom>
            <a:rect b="b" l="l" r="r" t="t"/>
            <a:pathLst>
              <a:path extrusionOk="0" h="315753" w="631412">
                <a:moveTo>
                  <a:pt x="315754" y="315754"/>
                </a:moveTo>
                <a:lnTo>
                  <a:pt x="315754" y="315754"/>
                </a:lnTo>
                <a:cubicBezTo>
                  <a:pt x="141351" y="315754"/>
                  <a:pt x="0" y="174403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0"/>
                </a:lnTo>
                <a:cubicBezTo>
                  <a:pt x="631412" y="174403"/>
                  <a:pt x="490061" y="315754"/>
                  <a:pt x="315754" y="315754"/>
                </a:cubicBezTo>
                <a:close/>
              </a:path>
            </a:pathLst>
          </a:custGeom>
          <a:solidFill>
            <a:srgbClr val="9DDD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6" name="Google Shape;316;p25"/>
          <p:cNvSpPr/>
          <p:nvPr/>
        </p:nvSpPr>
        <p:spPr>
          <a:xfrm flipH="1">
            <a:off x="233" y="4542482"/>
            <a:ext cx="614238" cy="614240"/>
          </a:xfrm>
          <a:custGeom>
            <a:rect b="b" l="l" r="r" t="t"/>
            <a:pathLst>
              <a:path extrusionOk="0" h="450818" w="450817">
                <a:moveTo>
                  <a:pt x="450818" y="0"/>
                </a:moveTo>
                <a:lnTo>
                  <a:pt x="450818" y="450818"/>
                </a:lnTo>
                <a:lnTo>
                  <a:pt x="0" y="450818"/>
                </a:lnTo>
                <a:lnTo>
                  <a:pt x="0" y="450818"/>
                </a:lnTo>
                <a:cubicBezTo>
                  <a:pt x="0" y="201835"/>
                  <a:pt x="201835" y="0"/>
                  <a:pt x="450818" y="0"/>
                </a:cubicBezTo>
                <a:lnTo>
                  <a:pt x="450818" y="0"/>
                </a:lnTo>
                <a:close/>
              </a:path>
            </a:pathLst>
          </a:custGeom>
          <a:solidFill>
            <a:srgbClr val="0044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p25"/>
          <p:cNvSpPr txBox="1"/>
          <p:nvPr/>
        </p:nvSpPr>
        <p:spPr>
          <a:xfrm>
            <a:off x="1492517" y="268889"/>
            <a:ext cx="55893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18" name="Google Shape;318;p25"/>
          <p:cNvSpPr/>
          <p:nvPr/>
        </p:nvSpPr>
        <p:spPr>
          <a:xfrm>
            <a:off x="8290940" y="800683"/>
            <a:ext cx="860299" cy="860299"/>
          </a:xfrm>
          <a:custGeom>
            <a:rect b="b" l="l" r="r" t="t"/>
            <a:pathLst>
              <a:path extrusionOk="0" h="631412" w="631412">
                <a:moveTo>
                  <a:pt x="631412" y="631412"/>
                </a:moveTo>
                <a:lnTo>
                  <a:pt x="0" y="631412"/>
                </a:lnTo>
                <a:lnTo>
                  <a:pt x="0" y="0"/>
                </a:lnTo>
                <a:lnTo>
                  <a:pt x="0" y="0"/>
                </a:lnTo>
                <a:cubicBezTo>
                  <a:pt x="348710" y="0"/>
                  <a:pt x="631412" y="282702"/>
                  <a:pt x="631412" y="631412"/>
                </a:cubicBezTo>
                <a:lnTo>
                  <a:pt x="631412" y="631412"/>
                </a:lnTo>
                <a:close/>
              </a:path>
            </a:pathLst>
          </a:custGeom>
          <a:solidFill>
            <a:srgbClr val="FF624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9" name="Google Shape;319;p25"/>
          <p:cNvCxnSpPr>
            <a:stCxn id="298" idx="6"/>
            <a:endCxn id="302" idx="2"/>
          </p:cNvCxnSpPr>
          <p:nvPr/>
        </p:nvCxnSpPr>
        <p:spPr>
          <a:xfrm>
            <a:off x="2779283" y="2052959"/>
            <a:ext cx="114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25"/>
          <p:cNvCxnSpPr/>
          <p:nvPr/>
        </p:nvCxnSpPr>
        <p:spPr>
          <a:xfrm>
            <a:off x="5246258" y="2052959"/>
            <a:ext cx="114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Presentation with checklist" id="321" name="Google Shape;32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1125" y="1636475"/>
            <a:ext cx="930025" cy="9300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md Terminal" id="322" name="Google Shape;32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57010" y="1673652"/>
            <a:ext cx="855700" cy="8557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sentation with media" id="323" name="Google Shape;323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24000" y="1673663"/>
            <a:ext cx="855700" cy="8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5"/>
          <p:cNvSpPr txBox="1"/>
          <p:nvPr/>
        </p:nvSpPr>
        <p:spPr>
          <a:xfrm>
            <a:off x="1521025" y="19200"/>
            <a:ext cx="61092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44C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44C1"/>
                </a:solidFill>
              </a:rPr>
              <a:t>Objective plan</a:t>
            </a:r>
            <a:endParaRPr b="1" sz="3600">
              <a:solidFill>
                <a:srgbClr val="0044C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6"/>
          <p:cNvSpPr/>
          <p:nvPr/>
        </p:nvSpPr>
        <p:spPr>
          <a:xfrm>
            <a:off x="8208830" y="3538775"/>
            <a:ext cx="930136" cy="930136"/>
          </a:xfrm>
          <a:custGeom>
            <a:rect b="b" l="l" r="r" t="t"/>
            <a:pathLst>
              <a:path extrusionOk="0" h="392049" w="392049">
                <a:moveTo>
                  <a:pt x="392049" y="196025"/>
                </a:moveTo>
                <a:cubicBezTo>
                  <a:pt x="392049" y="304286"/>
                  <a:pt x="304286" y="392049"/>
                  <a:pt x="196024" y="392049"/>
                </a:cubicBezTo>
                <a:cubicBezTo>
                  <a:pt x="87763" y="392049"/>
                  <a:pt x="-1" y="304286"/>
                  <a:pt x="-1" y="196024"/>
                </a:cubicBezTo>
                <a:cubicBezTo>
                  <a:pt x="-1" y="87763"/>
                  <a:pt x="87763" y="0"/>
                  <a:pt x="196024" y="0"/>
                </a:cubicBezTo>
                <a:cubicBezTo>
                  <a:pt x="304286" y="0"/>
                  <a:pt x="392049" y="87763"/>
                  <a:pt x="392049" y="196025"/>
                </a:cubicBezTo>
                <a:close/>
              </a:path>
            </a:pathLst>
          </a:custGeom>
          <a:solidFill>
            <a:srgbClr val="0044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" name="Google Shape;330;p26"/>
          <p:cNvSpPr/>
          <p:nvPr/>
        </p:nvSpPr>
        <p:spPr>
          <a:xfrm>
            <a:off x="8469784" y="3799727"/>
            <a:ext cx="408120" cy="408120"/>
          </a:xfrm>
          <a:custGeom>
            <a:rect b="b" l="l" r="r" t="t"/>
            <a:pathLst>
              <a:path extrusionOk="0" h="172021" w="172021">
                <a:moveTo>
                  <a:pt x="172021" y="86011"/>
                </a:moveTo>
                <a:cubicBezTo>
                  <a:pt x="172021" y="133513"/>
                  <a:pt x="133513" y="172022"/>
                  <a:pt x="86010" y="172022"/>
                </a:cubicBezTo>
                <a:cubicBezTo>
                  <a:pt x="38508" y="172022"/>
                  <a:pt x="-1" y="133513"/>
                  <a:pt x="-1" y="86011"/>
                </a:cubicBezTo>
                <a:cubicBezTo>
                  <a:pt x="-1" y="38508"/>
                  <a:pt x="38507" y="0"/>
                  <a:pt x="86010" y="0"/>
                </a:cubicBezTo>
                <a:cubicBezTo>
                  <a:pt x="133513" y="0"/>
                  <a:pt x="172021" y="38508"/>
                  <a:pt x="172021" y="860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" name="Google Shape;331;p26"/>
          <p:cNvSpPr/>
          <p:nvPr/>
        </p:nvSpPr>
        <p:spPr>
          <a:xfrm>
            <a:off x="8283375" y="1384478"/>
            <a:ext cx="860299" cy="860299"/>
          </a:xfrm>
          <a:custGeom>
            <a:rect b="b" l="l" r="r" t="t"/>
            <a:pathLst>
              <a:path extrusionOk="0" h="631412" w="631412">
                <a:moveTo>
                  <a:pt x="0" y="0"/>
                </a:moveTo>
                <a:lnTo>
                  <a:pt x="631412" y="0"/>
                </a:lnTo>
                <a:lnTo>
                  <a:pt x="631412" y="631412"/>
                </a:lnTo>
                <a:lnTo>
                  <a:pt x="0" y="631412"/>
                </a:lnTo>
                <a:close/>
              </a:path>
            </a:pathLst>
          </a:custGeom>
          <a:solidFill>
            <a:srgbClr val="FFC94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2" name="Google Shape;332;p26"/>
          <p:cNvSpPr/>
          <p:nvPr/>
        </p:nvSpPr>
        <p:spPr>
          <a:xfrm>
            <a:off x="8283375" y="1384478"/>
            <a:ext cx="860299" cy="860299"/>
          </a:xfrm>
          <a:custGeom>
            <a:rect b="b" l="l" r="r" t="t"/>
            <a:pathLst>
              <a:path extrusionOk="0" h="631412" w="631412">
                <a:moveTo>
                  <a:pt x="631412" y="631412"/>
                </a:moveTo>
                <a:lnTo>
                  <a:pt x="0" y="631412"/>
                </a:lnTo>
                <a:lnTo>
                  <a:pt x="0" y="0"/>
                </a:lnTo>
                <a:lnTo>
                  <a:pt x="0" y="0"/>
                </a:lnTo>
                <a:cubicBezTo>
                  <a:pt x="348710" y="0"/>
                  <a:pt x="631412" y="282702"/>
                  <a:pt x="631412" y="631412"/>
                </a:cubicBezTo>
                <a:lnTo>
                  <a:pt x="631412" y="631412"/>
                </a:lnTo>
                <a:close/>
              </a:path>
            </a:pathLst>
          </a:custGeom>
          <a:solidFill>
            <a:srgbClr val="FF624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p26"/>
          <p:cNvSpPr/>
          <p:nvPr/>
        </p:nvSpPr>
        <p:spPr>
          <a:xfrm>
            <a:off x="8283375" y="2245104"/>
            <a:ext cx="860299" cy="860299"/>
          </a:xfrm>
          <a:custGeom>
            <a:rect b="b" l="l" r="r" t="t"/>
            <a:pathLst>
              <a:path extrusionOk="0" h="631412" w="631412">
                <a:moveTo>
                  <a:pt x="631412" y="631412"/>
                </a:moveTo>
                <a:lnTo>
                  <a:pt x="631412" y="631412"/>
                </a:lnTo>
                <a:cubicBezTo>
                  <a:pt x="282702" y="631412"/>
                  <a:pt x="0" y="348710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631412"/>
                </a:lnTo>
                <a:close/>
              </a:path>
            </a:pathLst>
          </a:custGeom>
          <a:solidFill>
            <a:srgbClr val="0044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4" name="Google Shape;334;p26"/>
          <p:cNvSpPr/>
          <p:nvPr/>
        </p:nvSpPr>
        <p:spPr>
          <a:xfrm>
            <a:off x="8283375" y="3099497"/>
            <a:ext cx="860299" cy="430213"/>
          </a:xfrm>
          <a:custGeom>
            <a:rect b="b" l="l" r="r" t="t"/>
            <a:pathLst>
              <a:path extrusionOk="0" h="315753" w="631412">
                <a:moveTo>
                  <a:pt x="315754" y="315754"/>
                </a:moveTo>
                <a:lnTo>
                  <a:pt x="315754" y="315754"/>
                </a:lnTo>
                <a:cubicBezTo>
                  <a:pt x="141351" y="315754"/>
                  <a:pt x="0" y="174403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0"/>
                </a:lnTo>
                <a:cubicBezTo>
                  <a:pt x="631412" y="174403"/>
                  <a:pt x="490061" y="315754"/>
                  <a:pt x="315754" y="315754"/>
                </a:cubicBezTo>
                <a:close/>
              </a:path>
            </a:pathLst>
          </a:custGeom>
          <a:solidFill>
            <a:srgbClr val="FFA0A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" name="Google Shape;335;p26"/>
          <p:cNvSpPr/>
          <p:nvPr/>
        </p:nvSpPr>
        <p:spPr>
          <a:xfrm>
            <a:off x="8283373" y="592697"/>
            <a:ext cx="855707" cy="790000"/>
          </a:xfrm>
          <a:custGeom>
            <a:rect b="b" l="l" r="r" t="t"/>
            <a:pathLst>
              <a:path extrusionOk="0" h="443198" w="480060">
                <a:moveTo>
                  <a:pt x="0" y="0"/>
                </a:moveTo>
                <a:lnTo>
                  <a:pt x="480060" y="0"/>
                </a:lnTo>
                <a:lnTo>
                  <a:pt x="480060" y="443198"/>
                </a:lnTo>
                <a:lnTo>
                  <a:pt x="0" y="443198"/>
                </a:lnTo>
                <a:close/>
              </a:path>
            </a:pathLst>
          </a:custGeom>
          <a:solidFill>
            <a:srgbClr val="0044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" name="Google Shape;336;p26"/>
          <p:cNvSpPr/>
          <p:nvPr/>
        </p:nvSpPr>
        <p:spPr>
          <a:xfrm rot="-5400000">
            <a:off x="8080492" y="795439"/>
            <a:ext cx="773480" cy="386797"/>
          </a:xfrm>
          <a:custGeom>
            <a:rect b="b" l="l" r="r" t="t"/>
            <a:pathLst>
              <a:path extrusionOk="0" h="315753" w="631412">
                <a:moveTo>
                  <a:pt x="315754" y="315754"/>
                </a:moveTo>
                <a:lnTo>
                  <a:pt x="315754" y="315754"/>
                </a:lnTo>
                <a:cubicBezTo>
                  <a:pt x="141351" y="315754"/>
                  <a:pt x="0" y="174403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0"/>
                </a:lnTo>
                <a:cubicBezTo>
                  <a:pt x="631412" y="174403"/>
                  <a:pt x="490061" y="315754"/>
                  <a:pt x="315754" y="315754"/>
                </a:cubicBezTo>
                <a:close/>
              </a:path>
            </a:pathLst>
          </a:custGeom>
          <a:solidFill>
            <a:srgbClr val="FFA0A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" name="Google Shape;337;p26"/>
          <p:cNvSpPr/>
          <p:nvPr/>
        </p:nvSpPr>
        <p:spPr>
          <a:xfrm flipH="1" rot="5400000">
            <a:off x="8558631" y="805230"/>
            <a:ext cx="773480" cy="386797"/>
          </a:xfrm>
          <a:custGeom>
            <a:rect b="b" l="l" r="r" t="t"/>
            <a:pathLst>
              <a:path extrusionOk="0" h="315753" w="631412">
                <a:moveTo>
                  <a:pt x="315754" y="315754"/>
                </a:moveTo>
                <a:lnTo>
                  <a:pt x="315754" y="315754"/>
                </a:lnTo>
                <a:cubicBezTo>
                  <a:pt x="141351" y="315754"/>
                  <a:pt x="0" y="174403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0"/>
                </a:lnTo>
                <a:cubicBezTo>
                  <a:pt x="631412" y="174403"/>
                  <a:pt x="490061" y="315754"/>
                  <a:pt x="315754" y="315754"/>
                </a:cubicBezTo>
                <a:close/>
              </a:path>
            </a:pathLst>
          </a:custGeom>
          <a:solidFill>
            <a:srgbClr val="9DDD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38" name="Google Shape;338;p26"/>
          <p:cNvGrpSpPr/>
          <p:nvPr/>
        </p:nvGrpSpPr>
        <p:grpSpPr>
          <a:xfrm rot="10800000">
            <a:off x="5070" y="592605"/>
            <a:ext cx="930019" cy="930019"/>
            <a:chOff x="9842125" y="1554812"/>
            <a:chExt cx="712549" cy="712549"/>
          </a:xfrm>
        </p:grpSpPr>
        <p:sp>
          <p:nvSpPr>
            <p:cNvPr id="339" name="Google Shape;339;p26"/>
            <p:cNvSpPr/>
            <p:nvPr/>
          </p:nvSpPr>
          <p:spPr>
            <a:xfrm>
              <a:off x="9842125" y="1554812"/>
              <a:ext cx="712549" cy="712549"/>
            </a:xfrm>
            <a:custGeom>
              <a:rect b="b" l="l" r="r" t="t"/>
              <a:pathLst>
                <a:path extrusionOk="0" h="392049" w="392049">
                  <a:moveTo>
                    <a:pt x="392049" y="196025"/>
                  </a:moveTo>
                  <a:cubicBezTo>
                    <a:pt x="392049" y="304286"/>
                    <a:pt x="304286" y="392049"/>
                    <a:pt x="196024" y="392049"/>
                  </a:cubicBezTo>
                  <a:cubicBezTo>
                    <a:pt x="87763" y="392049"/>
                    <a:pt x="-1" y="304286"/>
                    <a:pt x="-1" y="196024"/>
                  </a:cubicBezTo>
                  <a:cubicBezTo>
                    <a:pt x="-1" y="87763"/>
                    <a:pt x="87763" y="0"/>
                    <a:pt x="196024" y="0"/>
                  </a:cubicBezTo>
                  <a:cubicBezTo>
                    <a:pt x="304286" y="0"/>
                    <a:pt x="392049" y="87763"/>
                    <a:pt x="392049" y="196025"/>
                  </a:cubicBezTo>
                  <a:close/>
                </a:path>
              </a:pathLst>
            </a:custGeom>
            <a:solidFill>
              <a:srgbClr val="0044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10042060" y="1754746"/>
              <a:ext cx="312648" cy="312648"/>
            </a:xfrm>
            <a:custGeom>
              <a:rect b="b" l="l" r="r" t="t"/>
              <a:pathLst>
                <a:path extrusionOk="0" h="172021" w="172021">
                  <a:moveTo>
                    <a:pt x="172021" y="86011"/>
                  </a:moveTo>
                  <a:cubicBezTo>
                    <a:pt x="172021" y="133513"/>
                    <a:pt x="133513" y="172022"/>
                    <a:pt x="86010" y="172022"/>
                  </a:cubicBezTo>
                  <a:cubicBezTo>
                    <a:pt x="38508" y="172022"/>
                    <a:pt x="-1" y="133513"/>
                    <a:pt x="-1" y="86011"/>
                  </a:cubicBezTo>
                  <a:cubicBezTo>
                    <a:pt x="-1" y="38508"/>
                    <a:pt x="38507" y="0"/>
                    <a:pt x="86010" y="0"/>
                  </a:cubicBezTo>
                  <a:cubicBezTo>
                    <a:pt x="133513" y="0"/>
                    <a:pt x="172021" y="38508"/>
                    <a:pt x="172021" y="860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341" name="Google Shape;341;p26"/>
          <p:cNvSpPr/>
          <p:nvPr/>
        </p:nvSpPr>
        <p:spPr>
          <a:xfrm rot="10800000">
            <a:off x="326" y="2816635"/>
            <a:ext cx="860299" cy="860299"/>
          </a:xfrm>
          <a:custGeom>
            <a:rect b="b" l="l" r="r" t="t"/>
            <a:pathLst>
              <a:path extrusionOk="0" h="631412" w="631412">
                <a:moveTo>
                  <a:pt x="0" y="0"/>
                </a:moveTo>
                <a:lnTo>
                  <a:pt x="631412" y="0"/>
                </a:lnTo>
                <a:lnTo>
                  <a:pt x="631412" y="631412"/>
                </a:lnTo>
                <a:lnTo>
                  <a:pt x="0" y="631412"/>
                </a:lnTo>
                <a:close/>
              </a:path>
            </a:pathLst>
          </a:custGeom>
          <a:solidFill>
            <a:srgbClr val="FFC94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2" name="Google Shape;342;p26"/>
          <p:cNvSpPr/>
          <p:nvPr/>
        </p:nvSpPr>
        <p:spPr>
          <a:xfrm rot="10800000">
            <a:off x="326" y="2816635"/>
            <a:ext cx="860299" cy="860299"/>
          </a:xfrm>
          <a:custGeom>
            <a:rect b="b" l="l" r="r" t="t"/>
            <a:pathLst>
              <a:path extrusionOk="0" h="631412" w="631412">
                <a:moveTo>
                  <a:pt x="631412" y="631412"/>
                </a:moveTo>
                <a:lnTo>
                  <a:pt x="0" y="631412"/>
                </a:lnTo>
                <a:lnTo>
                  <a:pt x="0" y="0"/>
                </a:lnTo>
                <a:lnTo>
                  <a:pt x="0" y="0"/>
                </a:lnTo>
                <a:cubicBezTo>
                  <a:pt x="348710" y="0"/>
                  <a:pt x="631412" y="282702"/>
                  <a:pt x="631412" y="631412"/>
                </a:cubicBezTo>
                <a:lnTo>
                  <a:pt x="631412" y="631412"/>
                </a:lnTo>
                <a:close/>
              </a:path>
            </a:pathLst>
          </a:custGeom>
          <a:solidFill>
            <a:srgbClr val="FF624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" name="Google Shape;343;p26"/>
          <p:cNvSpPr/>
          <p:nvPr/>
        </p:nvSpPr>
        <p:spPr>
          <a:xfrm rot="10800000">
            <a:off x="326" y="1956010"/>
            <a:ext cx="860299" cy="860299"/>
          </a:xfrm>
          <a:custGeom>
            <a:rect b="b" l="l" r="r" t="t"/>
            <a:pathLst>
              <a:path extrusionOk="0" h="631412" w="631412">
                <a:moveTo>
                  <a:pt x="631412" y="631412"/>
                </a:moveTo>
                <a:lnTo>
                  <a:pt x="631412" y="631412"/>
                </a:lnTo>
                <a:cubicBezTo>
                  <a:pt x="282702" y="631412"/>
                  <a:pt x="0" y="348710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631412"/>
                </a:lnTo>
                <a:close/>
              </a:path>
            </a:pathLst>
          </a:custGeom>
          <a:solidFill>
            <a:srgbClr val="0044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4" name="Google Shape;344;p26"/>
          <p:cNvSpPr/>
          <p:nvPr/>
        </p:nvSpPr>
        <p:spPr>
          <a:xfrm rot="10800000">
            <a:off x="326" y="1531702"/>
            <a:ext cx="860299" cy="430213"/>
          </a:xfrm>
          <a:custGeom>
            <a:rect b="b" l="l" r="r" t="t"/>
            <a:pathLst>
              <a:path extrusionOk="0" h="315753" w="631412">
                <a:moveTo>
                  <a:pt x="315754" y="315754"/>
                </a:moveTo>
                <a:lnTo>
                  <a:pt x="315754" y="315754"/>
                </a:lnTo>
                <a:cubicBezTo>
                  <a:pt x="141351" y="315754"/>
                  <a:pt x="0" y="174403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0"/>
                </a:lnTo>
                <a:cubicBezTo>
                  <a:pt x="631412" y="174403"/>
                  <a:pt x="490061" y="315754"/>
                  <a:pt x="315754" y="315754"/>
                </a:cubicBezTo>
                <a:close/>
              </a:path>
            </a:pathLst>
          </a:custGeom>
          <a:solidFill>
            <a:srgbClr val="FFA0A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5" name="Google Shape;345;p26"/>
          <p:cNvSpPr/>
          <p:nvPr/>
        </p:nvSpPr>
        <p:spPr>
          <a:xfrm rot="10800000">
            <a:off x="4920" y="3678715"/>
            <a:ext cx="855707" cy="790000"/>
          </a:xfrm>
          <a:custGeom>
            <a:rect b="b" l="l" r="r" t="t"/>
            <a:pathLst>
              <a:path extrusionOk="0" h="443198" w="480060">
                <a:moveTo>
                  <a:pt x="0" y="0"/>
                </a:moveTo>
                <a:lnTo>
                  <a:pt x="480060" y="0"/>
                </a:lnTo>
                <a:lnTo>
                  <a:pt x="480060" y="443198"/>
                </a:lnTo>
                <a:lnTo>
                  <a:pt x="0" y="443198"/>
                </a:lnTo>
                <a:close/>
              </a:path>
            </a:pathLst>
          </a:custGeom>
          <a:solidFill>
            <a:srgbClr val="0044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6" name="Google Shape;346;p26"/>
          <p:cNvSpPr/>
          <p:nvPr/>
        </p:nvSpPr>
        <p:spPr>
          <a:xfrm rot="5400000">
            <a:off x="290028" y="3879176"/>
            <a:ext cx="773480" cy="386797"/>
          </a:xfrm>
          <a:custGeom>
            <a:rect b="b" l="l" r="r" t="t"/>
            <a:pathLst>
              <a:path extrusionOk="0" h="315753" w="631412">
                <a:moveTo>
                  <a:pt x="315754" y="315754"/>
                </a:moveTo>
                <a:lnTo>
                  <a:pt x="315754" y="315754"/>
                </a:lnTo>
                <a:cubicBezTo>
                  <a:pt x="141351" y="315754"/>
                  <a:pt x="0" y="174403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0"/>
                </a:lnTo>
                <a:cubicBezTo>
                  <a:pt x="631412" y="174403"/>
                  <a:pt x="490061" y="315754"/>
                  <a:pt x="315754" y="315754"/>
                </a:cubicBezTo>
                <a:close/>
              </a:path>
            </a:pathLst>
          </a:custGeom>
          <a:solidFill>
            <a:srgbClr val="FFA0A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26"/>
          <p:cNvSpPr/>
          <p:nvPr/>
        </p:nvSpPr>
        <p:spPr>
          <a:xfrm flipH="1" rot="-5400000">
            <a:off x="-188111" y="3869385"/>
            <a:ext cx="773480" cy="386797"/>
          </a:xfrm>
          <a:custGeom>
            <a:rect b="b" l="l" r="r" t="t"/>
            <a:pathLst>
              <a:path extrusionOk="0" h="315753" w="631412">
                <a:moveTo>
                  <a:pt x="315754" y="315754"/>
                </a:moveTo>
                <a:lnTo>
                  <a:pt x="315754" y="315754"/>
                </a:lnTo>
                <a:cubicBezTo>
                  <a:pt x="141351" y="315754"/>
                  <a:pt x="0" y="174403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0"/>
                </a:lnTo>
                <a:cubicBezTo>
                  <a:pt x="631412" y="174403"/>
                  <a:pt x="490061" y="315754"/>
                  <a:pt x="315754" y="315754"/>
                </a:cubicBezTo>
                <a:close/>
              </a:path>
            </a:pathLst>
          </a:custGeom>
          <a:solidFill>
            <a:srgbClr val="9DDD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p26"/>
          <p:cNvSpPr txBox="1"/>
          <p:nvPr/>
        </p:nvSpPr>
        <p:spPr>
          <a:xfrm>
            <a:off x="1821466" y="2054302"/>
            <a:ext cx="55893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0044C1"/>
                </a:solidFill>
              </a:rPr>
              <a:t>DEMO WEB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7"/>
          <p:cNvSpPr/>
          <p:nvPr/>
        </p:nvSpPr>
        <p:spPr>
          <a:xfrm>
            <a:off x="2705279" y="3072864"/>
            <a:ext cx="1301126" cy="1299454"/>
          </a:xfrm>
          <a:custGeom>
            <a:rect b="b" l="l" r="r" t="t"/>
            <a:pathLst>
              <a:path extrusionOk="0" h="19679" w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chemeClr val="accent5"/>
          </a:solidFill>
          <a:ln cap="flat" cmpd="sng" w="25400">
            <a:solidFill>
              <a:srgbClr val="000000">
                <a:alpha val="0"/>
              </a:srgbClr>
            </a:solidFill>
            <a:prstDash val="solid"/>
            <a:miter lim="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" name="Google Shape;354;p27"/>
          <p:cNvSpPr/>
          <p:nvPr/>
        </p:nvSpPr>
        <p:spPr>
          <a:xfrm>
            <a:off x="3898700" y="2339749"/>
            <a:ext cx="1600020" cy="662904"/>
          </a:xfrm>
          <a:custGeom>
            <a:rect b="b" l="l" r="r" t="t"/>
            <a:pathLst>
              <a:path extrusionOk="0" h="21600" w="21600">
                <a:moveTo>
                  <a:pt x="10740" y="0"/>
                </a:moveTo>
                <a:lnTo>
                  <a:pt x="9637" y="4975"/>
                </a:lnTo>
                <a:lnTo>
                  <a:pt x="1180" y="4975"/>
                </a:lnTo>
                <a:cubicBezTo>
                  <a:pt x="528" y="4975"/>
                  <a:pt x="0" y="7377"/>
                  <a:pt x="0" y="10339"/>
                </a:cubicBezTo>
                <a:lnTo>
                  <a:pt x="0" y="16235"/>
                </a:lnTo>
                <a:cubicBezTo>
                  <a:pt x="0" y="19197"/>
                  <a:pt x="528" y="21599"/>
                  <a:pt x="1180" y="21599"/>
                </a:cubicBezTo>
                <a:lnTo>
                  <a:pt x="20419" y="21599"/>
                </a:lnTo>
                <a:cubicBezTo>
                  <a:pt x="21071" y="21599"/>
                  <a:pt x="21599" y="19197"/>
                  <a:pt x="21599" y="16235"/>
                </a:cubicBezTo>
                <a:lnTo>
                  <a:pt x="21599" y="10339"/>
                </a:lnTo>
                <a:cubicBezTo>
                  <a:pt x="21599" y="7377"/>
                  <a:pt x="21071" y="4975"/>
                  <a:pt x="20419" y="4975"/>
                </a:cubicBezTo>
                <a:lnTo>
                  <a:pt x="11845" y="4975"/>
                </a:lnTo>
                <a:lnTo>
                  <a:pt x="10740" y="0"/>
                </a:lnTo>
                <a:close/>
              </a:path>
            </a:pathLst>
          </a:custGeom>
          <a:solidFill>
            <a:srgbClr val="EA9999"/>
          </a:solidFill>
          <a:ln cap="flat" cmpd="sng" w="25400">
            <a:solidFill>
              <a:srgbClr val="000000">
                <a:alpha val="0"/>
              </a:srgbClr>
            </a:solidFill>
            <a:prstDash val="solid"/>
            <a:miter lim="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5" name="Google Shape;355;p27"/>
          <p:cNvSpPr/>
          <p:nvPr/>
        </p:nvSpPr>
        <p:spPr>
          <a:xfrm>
            <a:off x="1562900" y="2339723"/>
            <a:ext cx="1600020" cy="662904"/>
          </a:xfrm>
          <a:custGeom>
            <a:rect b="b" l="l" r="r" t="t"/>
            <a:pathLst>
              <a:path extrusionOk="0" h="21600" w="21600">
                <a:moveTo>
                  <a:pt x="10740" y="0"/>
                </a:moveTo>
                <a:lnTo>
                  <a:pt x="9637" y="4975"/>
                </a:lnTo>
                <a:lnTo>
                  <a:pt x="1180" y="4975"/>
                </a:lnTo>
                <a:cubicBezTo>
                  <a:pt x="528" y="4975"/>
                  <a:pt x="0" y="7377"/>
                  <a:pt x="0" y="10339"/>
                </a:cubicBezTo>
                <a:lnTo>
                  <a:pt x="0" y="16235"/>
                </a:lnTo>
                <a:cubicBezTo>
                  <a:pt x="0" y="19197"/>
                  <a:pt x="528" y="21599"/>
                  <a:pt x="1180" y="21599"/>
                </a:cubicBezTo>
                <a:lnTo>
                  <a:pt x="20419" y="21599"/>
                </a:lnTo>
                <a:cubicBezTo>
                  <a:pt x="21071" y="21599"/>
                  <a:pt x="21599" y="19197"/>
                  <a:pt x="21599" y="16235"/>
                </a:cubicBezTo>
                <a:lnTo>
                  <a:pt x="21599" y="10339"/>
                </a:lnTo>
                <a:cubicBezTo>
                  <a:pt x="21599" y="7377"/>
                  <a:pt x="21071" y="4975"/>
                  <a:pt x="20419" y="4975"/>
                </a:cubicBezTo>
                <a:lnTo>
                  <a:pt x="11845" y="4975"/>
                </a:lnTo>
                <a:lnTo>
                  <a:pt x="10740" y="0"/>
                </a:lnTo>
                <a:close/>
              </a:path>
            </a:pathLst>
          </a:custGeom>
          <a:solidFill>
            <a:srgbClr val="FF6248"/>
          </a:solidFill>
          <a:ln cap="flat" cmpd="sng" w="25400">
            <a:solidFill>
              <a:srgbClr val="000000">
                <a:alpha val="0"/>
              </a:srgbClr>
            </a:solidFill>
            <a:prstDash val="solid"/>
            <a:miter lim="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" name="Google Shape;356;p27"/>
          <p:cNvSpPr/>
          <p:nvPr/>
        </p:nvSpPr>
        <p:spPr>
          <a:xfrm>
            <a:off x="4017495" y="897948"/>
            <a:ext cx="1362426" cy="1358638"/>
          </a:xfrm>
          <a:custGeom>
            <a:rect b="b" l="l" r="r" t="t"/>
            <a:pathLst>
              <a:path extrusionOk="0" h="19679" w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A9999"/>
          </a:solidFill>
          <a:ln cap="flat" cmpd="sng" w="25400">
            <a:solidFill>
              <a:srgbClr val="000000">
                <a:alpha val="0"/>
              </a:srgbClr>
            </a:solidFill>
            <a:prstDash val="solid"/>
            <a:miter lim="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7" name="Google Shape;357;p27"/>
          <p:cNvSpPr/>
          <p:nvPr/>
        </p:nvSpPr>
        <p:spPr>
          <a:xfrm>
            <a:off x="5156541" y="4525342"/>
            <a:ext cx="1799874" cy="447120"/>
          </a:xfrm>
          <a:custGeom>
            <a:rect b="b" l="l" r="r" t="t"/>
            <a:pathLst>
              <a:path extrusionOk="0" h="21600" w="21600">
                <a:moveTo>
                  <a:pt x="10740" y="0"/>
                </a:moveTo>
                <a:lnTo>
                  <a:pt x="9637" y="4975"/>
                </a:lnTo>
                <a:lnTo>
                  <a:pt x="1180" y="4975"/>
                </a:lnTo>
                <a:cubicBezTo>
                  <a:pt x="528" y="4975"/>
                  <a:pt x="0" y="7377"/>
                  <a:pt x="0" y="10339"/>
                </a:cubicBezTo>
                <a:lnTo>
                  <a:pt x="0" y="16235"/>
                </a:lnTo>
                <a:cubicBezTo>
                  <a:pt x="0" y="19197"/>
                  <a:pt x="528" y="21599"/>
                  <a:pt x="1180" y="21599"/>
                </a:cubicBezTo>
                <a:lnTo>
                  <a:pt x="20419" y="21599"/>
                </a:lnTo>
                <a:cubicBezTo>
                  <a:pt x="21071" y="21599"/>
                  <a:pt x="21599" y="19197"/>
                  <a:pt x="21599" y="16235"/>
                </a:cubicBezTo>
                <a:lnTo>
                  <a:pt x="21599" y="10339"/>
                </a:lnTo>
                <a:cubicBezTo>
                  <a:pt x="21599" y="7377"/>
                  <a:pt x="21071" y="4975"/>
                  <a:pt x="20419" y="4975"/>
                </a:cubicBezTo>
                <a:lnTo>
                  <a:pt x="11845" y="4975"/>
                </a:lnTo>
                <a:lnTo>
                  <a:pt x="10740" y="0"/>
                </a:lnTo>
                <a:close/>
              </a:path>
            </a:pathLst>
          </a:custGeom>
          <a:solidFill>
            <a:schemeClr val="accent4"/>
          </a:solidFill>
          <a:ln cap="flat" cmpd="sng" w="25400">
            <a:solidFill>
              <a:srgbClr val="000000">
                <a:alpha val="0"/>
              </a:srgbClr>
            </a:solidFill>
            <a:prstDash val="solid"/>
            <a:miter lim="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8" name="Google Shape;358;p27"/>
          <p:cNvSpPr/>
          <p:nvPr/>
        </p:nvSpPr>
        <p:spPr>
          <a:xfrm>
            <a:off x="2555850" y="4525351"/>
            <a:ext cx="1600020" cy="618138"/>
          </a:xfrm>
          <a:custGeom>
            <a:rect b="b" l="l" r="r" t="t"/>
            <a:pathLst>
              <a:path extrusionOk="0" h="21600" w="21600">
                <a:moveTo>
                  <a:pt x="10740" y="0"/>
                </a:moveTo>
                <a:lnTo>
                  <a:pt x="9637" y="4975"/>
                </a:lnTo>
                <a:lnTo>
                  <a:pt x="1180" y="4975"/>
                </a:lnTo>
                <a:cubicBezTo>
                  <a:pt x="528" y="4975"/>
                  <a:pt x="0" y="7377"/>
                  <a:pt x="0" y="10339"/>
                </a:cubicBezTo>
                <a:lnTo>
                  <a:pt x="0" y="16235"/>
                </a:lnTo>
                <a:cubicBezTo>
                  <a:pt x="0" y="19197"/>
                  <a:pt x="528" y="21599"/>
                  <a:pt x="1180" y="21599"/>
                </a:cubicBezTo>
                <a:lnTo>
                  <a:pt x="20419" y="21599"/>
                </a:lnTo>
                <a:cubicBezTo>
                  <a:pt x="21071" y="21599"/>
                  <a:pt x="21599" y="19197"/>
                  <a:pt x="21599" y="16235"/>
                </a:cubicBezTo>
                <a:lnTo>
                  <a:pt x="21599" y="10339"/>
                </a:lnTo>
                <a:cubicBezTo>
                  <a:pt x="21599" y="7377"/>
                  <a:pt x="21071" y="4975"/>
                  <a:pt x="20419" y="4975"/>
                </a:cubicBezTo>
                <a:lnTo>
                  <a:pt x="11845" y="4975"/>
                </a:lnTo>
                <a:lnTo>
                  <a:pt x="10740" y="0"/>
                </a:lnTo>
                <a:close/>
              </a:path>
            </a:pathLst>
          </a:custGeom>
          <a:solidFill>
            <a:schemeClr val="accent5"/>
          </a:solidFill>
          <a:ln cap="flat" cmpd="sng" w="25400">
            <a:solidFill>
              <a:srgbClr val="000000">
                <a:alpha val="0"/>
              </a:srgbClr>
            </a:solidFill>
            <a:prstDash val="solid"/>
            <a:miter lim="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9" name="Google Shape;359;p27"/>
          <p:cNvSpPr txBox="1"/>
          <p:nvPr/>
        </p:nvSpPr>
        <p:spPr>
          <a:xfrm>
            <a:off x="3480725" y="121925"/>
            <a:ext cx="27045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44C1"/>
                </a:solidFill>
              </a:rPr>
              <a:t>Member</a:t>
            </a:r>
            <a:endParaRPr b="1" sz="3600">
              <a:solidFill>
                <a:srgbClr val="0044C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500">
                <a:solidFill>
                  <a:srgbClr val="0044C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100"/>
          </a:p>
        </p:txBody>
      </p:sp>
      <p:sp>
        <p:nvSpPr>
          <p:cNvPr id="360" name="Google Shape;360;p27"/>
          <p:cNvSpPr/>
          <p:nvPr/>
        </p:nvSpPr>
        <p:spPr>
          <a:xfrm>
            <a:off x="1655284" y="2460458"/>
            <a:ext cx="14331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</a:rPr>
              <a:t>Nichanan</a:t>
            </a:r>
            <a:endParaRPr b="1" sz="1500">
              <a:solidFill>
                <a:srgbClr val="FFFFFF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</a:rPr>
              <a:t>Sakornnoi</a:t>
            </a:r>
            <a:endParaRPr b="1" sz="1500">
              <a:solidFill>
                <a:srgbClr val="FFFFFF"/>
              </a:solidFill>
            </a:endParaRPr>
          </a:p>
        </p:txBody>
      </p:sp>
      <p:sp>
        <p:nvSpPr>
          <p:cNvPr id="361" name="Google Shape;361;p27"/>
          <p:cNvSpPr/>
          <p:nvPr/>
        </p:nvSpPr>
        <p:spPr>
          <a:xfrm>
            <a:off x="3966804" y="2450121"/>
            <a:ext cx="14331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</a:rPr>
              <a:t>Nichapat Kachacheewa</a:t>
            </a:r>
            <a:endParaRPr b="1"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27"/>
          <p:cNvSpPr/>
          <p:nvPr/>
        </p:nvSpPr>
        <p:spPr>
          <a:xfrm>
            <a:off x="2361125" y="4623225"/>
            <a:ext cx="20253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</a:rPr>
              <a:t>Wipawapat</a:t>
            </a:r>
            <a:endParaRPr b="1" sz="1500">
              <a:solidFill>
                <a:srgbClr val="FFFFFF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</a:rPr>
              <a:t>Hongsing</a:t>
            </a:r>
            <a:endParaRPr b="1"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27"/>
          <p:cNvSpPr/>
          <p:nvPr/>
        </p:nvSpPr>
        <p:spPr>
          <a:xfrm>
            <a:off x="5316836" y="4641522"/>
            <a:ext cx="15999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</a:rPr>
              <a:t>Araya Thongleg</a:t>
            </a:r>
            <a:endParaRPr b="1"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27"/>
          <p:cNvSpPr/>
          <p:nvPr/>
        </p:nvSpPr>
        <p:spPr>
          <a:xfrm>
            <a:off x="6353321" y="928487"/>
            <a:ext cx="1301126" cy="1297584"/>
          </a:xfrm>
          <a:custGeom>
            <a:rect b="b" l="l" r="r" t="t"/>
            <a:pathLst>
              <a:path extrusionOk="0" h="19679" w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351C75"/>
          </a:solidFill>
          <a:ln cap="flat" cmpd="sng" w="25400">
            <a:solidFill>
              <a:srgbClr val="1155CC">
                <a:alpha val="0"/>
              </a:srgbClr>
            </a:solidFill>
            <a:prstDash val="solid"/>
            <a:miter lim="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5" name="Google Shape;365;p27"/>
          <p:cNvSpPr/>
          <p:nvPr/>
        </p:nvSpPr>
        <p:spPr>
          <a:xfrm>
            <a:off x="5437342" y="3057573"/>
            <a:ext cx="1301126" cy="1299454"/>
          </a:xfrm>
          <a:custGeom>
            <a:rect b="b" l="l" r="r" t="t"/>
            <a:pathLst>
              <a:path extrusionOk="0" h="19679" w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69138"/>
          </a:solidFill>
          <a:ln cap="flat" cmpd="sng" w="25400">
            <a:solidFill>
              <a:srgbClr val="000000">
                <a:alpha val="0"/>
              </a:srgbClr>
            </a:solidFill>
            <a:prstDash val="solid"/>
            <a:miter lim="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6" name="Google Shape;366;p27"/>
          <p:cNvSpPr/>
          <p:nvPr/>
        </p:nvSpPr>
        <p:spPr>
          <a:xfrm>
            <a:off x="6203900" y="2312500"/>
            <a:ext cx="1600020" cy="662904"/>
          </a:xfrm>
          <a:custGeom>
            <a:rect b="b" l="l" r="r" t="t"/>
            <a:pathLst>
              <a:path extrusionOk="0" h="21600" w="21600">
                <a:moveTo>
                  <a:pt x="10740" y="0"/>
                </a:moveTo>
                <a:lnTo>
                  <a:pt x="9637" y="4975"/>
                </a:lnTo>
                <a:lnTo>
                  <a:pt x="1180" y="4975"/>
                </a:lnTo>
                <a:cubicBezTo>
                  <a:pt x="528" y="4975"/>
                  <a:pt x="0" y="7377"/>
                  <a:pt x="0" y="10339"/>
                </a:cubicBezTo>
                <a:lnTo>
                  <a:pt x="0" y="16235"/>
                </a:lnTo>
                <a:cubicBezTo>
                  <a:pt x="0" y="19197"/>
                  <a:pt x="528" y="21599"/>
                  <a:pt x="1180" y="21599"/>
                </a:cubicBezTo>
                <a:lnTo>
                  <a:pt x="20419" y="21599"/>
                </a:lnTo>
                <a:cubicBezTo>
                  <a:pt x="21071" y="21599"/>
                  <a:pt x="21599" y="19197"/>
                  <a:pt x="21599" y="16235"/>
                </a:cubicBezTo>
                <a:lnTo>
                  <a:pt x="21599" y="10339"/>
                </a:lnTo>
                <a:cubicBezTo>
                  <a:pt x="21599" y="7377"/>
                  <a:pt x="21071" y="4975"/>
                  <a:pt x="20419" y="4975"/>
                </a:cubicBezTo>
                <a:lnTo>
                  <a:pt x="11845" y="4975"/>
                </a:lnTo>
                <a:lnTo>
                  <a:pt x="10740" y="0"/>
                </a:lnTo>
                <a:close/>
              </a:path>
            </a:pathLst>
          </a:custGeom>
          <a:solidFill>
            <a:srgbClr val="351C75"/>
          </a:solidFill>
          <a:ln cap="flat" cmpd="sng" w="25400">
            <a:solidFill>
              <a:srgbClr val="0B5394">
                <a:alpha val="0"/>
              </a:srgbClr>
            </a:solidFill>
            <a:prstDash val="solid"/>
            <a:miter lim="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7" name="Google Shape;367;p27"/>
          <p:cNvSpPr/>
          <p:nvPr/>
        </p:nvSpPr>
        <p:spPr>
          <a:xfrm>
            <a:off x="6287302" y="2445616"/>
            <a:ext cx="1433100" cy="225000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</a:rPr>
              <a:t>Sunisa Janbang</a:t>
            </a:r>
            <a:endParaRPr b="1"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8" name="Google Shape;3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4508" y="3002663"/>
            <a:ext cx="1483924" cy="147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9516" y="3035776"/>
            <a:ext cx="1483927" cy="1476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1912" y="837475"/>
            <a:ext cx="1483922" cy="1479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56761" y="856438"/>
            <a:ext cx="1483921" cy="1469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27"/>
          <p:cNvPicPr preferRelativeResize="0"/>
          <p:nvPr/>
        </p:nvPicPr>
        <p:blipFill rotWithShape="1">
          <a:blip r:embed="rId7">
            <a:alphaModFix/>
          </a:blip>
          <a:srcRect b="9342" l="0" r="3605" t="5026"/>
          <a:stretch/>
        </p:blipFill>
        <p:spPr>
          <a:xfrm>
            <a:off x="1681800" y="898063"/>
            <a:ext cx="1362300" cy="1408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